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8" r:id="rId3"/>
    <p:sldMasterId id="2147483685" r:id="rId4"/>
  </p:sldMasterIdLst>
  <p:notesMasterIdLst>
    <p:notesMasterId r:id="rId40"/>
  </p:notesMasterIdLst>
  <p:sldIdLst>
    <p:sldId id="256" r:id="rId5"/>
    <p:sldId id="257" r:id="rId6"/>
    <p:sldId id="325" r:id="rId7"/>
    <p:sldId id="351" r:id="rId8"/>
    <p:sldId id="352" r:id="rId9"/>
    <p:sldId id="353" r:id="rId10"/>
    <p:sldId id="354" r:id="rId11"/>
    <p:sldId id="355" r:id="rId12"/>
    <p:sldId id="356" r:id="rId13"/>
    <p:sldId id="357" r:id="rId14"/>
    <p:sldId id="358" r:id="rId15"/>
    <p:sldId id="359" r:id="rId16"/>
    <p:sldId id="360" r:id="rId17"/>
    <p:sldId id="267" r:id="rId18"/>
    <p:sldId id="268" r:id="rId19"/>
    <p:sldId id="266" r:id="rId20"/>
    <p:sldId id="369" r:id="rId21"/>
    <p:sldId id="273" r:id="rId22"/>
    <p:sldId id="370" r:id="rId23"/>
    <p:sldId id="365" r:id="rId24"/>
    <p:sldId id="366" r:id="rId25"/>
    <p:sldId id="265" r:id="rId26"/>
    <p:sldId id="367" r:id="rId27"/>
    <p:sldId id="368" r:id="rId28"/>
    <p:sldId id="288" r:id="rId29"/>
    <p:sldId id="292" r:id="rId30"/>
    <p:sldId id="263" r:id="rId31"/>
    <p:sldId id="364" r:id="rId32"/>
    <p:sldId id="289" r:id="rId33"/>
    <p:sldId id="363" r:id="rId34"/>
    <p:sldId id="294" r:id="rId35"/>
    <p:sldId id="337" r:id="rId36"/>
    <p:sldId id="262" r:id="rId37"/>
    <p:sldId id="333" r:id="rId38"/>
    <p:sldId id="336"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0000"/>
    <a:srgbClr val="0E16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86395"/>
  </p:normalViewPr>
  <p:slideViewPr>
    <p:cSldViewPr snapToGrid="0">
      <p:cViewPr varScale="1">
        <p:scale>
          <a:sx n="109" d="100"/>
          <a:sy n="109" d="100"/>
        </p:scale>
        <p:origin x="216" y="20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744172-90DA-4773-811F-67ED45E67482}"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US"/>
        </a:p>
      </dgm:t>
    </dgm:pt>
    <dgm:pt modelId="{4BCB4952-9CA7-4C2D-856C-1EAB848EF4B2}">
      <dgm:prSet/>
      <dgm:spPr>
        <a:solidFill>
          <a:schemeClr val="tx2"/>
        </a:solidFill>
      </dgm:spPr>
      <dgm:t>
        <a:bodyPr/>
        <a:lstStyle/>
        <a:p>
          <a:r>
            <a:rPr lang="en-US" b="1" dirty="0"/>
            <a:t>Morning</a:t>
          </a:r>
          <a:endParaRPr lang="en-US" dirty="0"/>
        </a:p>
      </dgm:t>
    </dgm:pt>
    <dgm:pt modelId="{048C7971-798D-4385-8A33-2EE808BD310D}" type="parTrans" cxnId="{1791CCF5-7B18-49A0-9A04-AF24E5637435}">
      <dgm:prSet/>
      <dgm:spPr/>
      <dgm:t>
        <a:bodyPr/>
        <a:lstStyle/>
        <a:p>
          <a:endParaRPr lang="en-US"/>
        </a:p>
      </dgm:t>
    </dgm:pt>
    <dgm:pt modelId="{56BECB72-9D0F-466A-87A7-5E3349BD0AF9}" type="sibTrans" cxnId="{1791CCF5-7B18-49A0-9A04-AF24E5637435}">
      <dgm:prSet/>
      <dgm:spPr/>
      <dgm:t>
        <a:bodyPr/>
        <a:lstStyle/>
        <a:p>
          <a:endParaRPr lang="en-US"/>
        </a:p>
      </dgm:t>
    </dgm:pt>
    <dgm:pt modelId="{7986231B-44CD-4A6A-8C8B-19CF7D82814F}">
      <dgm:prSet/>
      <dgm:spPr/>
      <dgm:t>
        <a:bodyPr/>
        <a:lstStyle/>
        <a:p>
          <a:r>
            <a:rPr lang="en-US" dirty="0"/>
            <a:t>Welcome, Opening Remarks and Updates</a:t>
          </a:r>
        </a:p>
      </dgm:t>
    </dgm:pt>
    <dgm:pt modelId="{C22E3548-C87C-4F9B-8572-D77B6031D8A8}" type="parTrans" cxnId="{3C0AC098-2D71-48AB-8788-FEF68F3803E1}">
      <dgm:prSet/>
      <dgm:spPr/>
      <dgm:t>
        <a:bodyPr/>
        <a:lstStyle/>
        <a:p>
          <a:endParaRPr lang="en-US"/>
        </a:p>
      </dgm:t>
    </dgm:pt>
    <dgm:pt modelId="{7FEA0FFD-D5E5-46B6-A311-675F068BF006}" type="sibTrans" cxnId="{3C0AC098-2D71-48AB-8788-FEF68F3803E1}">
      <dgm:prSet/>
      <dgm:spPr/>
      <dgm:t>
        <a:bodyPr/>
        <a:lstStyle/>
        <a:p>
          <a:endParaRPr lang="en-US"/>
        </a:p>
      </dgm:t>
    </dgm:pt>
    <dgm:pt modelId="{3AB00031-366B-4AE3-8780-DA7FA042431D}">
      <dgm:prSet/>
      <dgm:spPr>
        <a:solidFill>
          <a:schemeClr val="accent6">
            <a:lumMod val="75000"/>
          </a:schemeClr>
        </a:solidFill>
      </dgm:spPr>
      <dgm:t>
        <a:bodyPr/>
        <a:lstStyle/>
        <a:p>
          <a:r>
            <a:rPr lang="en-US" b="1" dirty="0"/>
            <a:t>Lunch</a:t>
          </a:r>
          <a:r>
            <a:rPr lang="en-US" dirty="0"/>
            <a:t> 12:15 – 1:00 (Wall Scrolls)</a:t>
          </a:r>
        </a:p>
      </dgm:t>
    </dgm:pt>
    <dgm:pt modelId="{3EA0FC0F-20B1-40D0-B57C-E9292D8D4211}" type="parTrans" cxnId="{40DF02AA-A678-46C2-B1EC-DD293AE4CA9A}">
      <dgm:prSet/>
      <dgm:spPr/>
      <dgm:t>
        <a:bodyPr/>
        <a:lstStyle/>
        <a:p>
          <a:endParaRPr lang="en-US"/>
        </a:p>
      </dgm:t>
    </dgm:pt>
    <dgm:pt modelId="{6E4B2EFA-37BC-4252-A489-3241DFA5B992}" type="sibTrans" cxnId="{40DF02AA-A678-46C2-B1EC-DD293AE4CA9A}">
      <dgm:prSet/>
      <dgm:spPr/>
      <dgm:t>
        <a:bodyPr/>
        <a:lstStyle/>
        <a:p>
          <a:endParaRPr lang="en-US"/>
        </a:p>
      </dgm:t>
    </dgm:pt>
    <dgm:pt modelId="{C8205AD2-89EB-4C5D-9357-6A8E094E10DA}">
      <dgm:prSet/>
      <dgm:spPr>
        <a:solidFill>
          <a:schemeClr val="accent2">
            <a:lumMod val="50000"/>
          </a:schemeClr>
        </a:solidFill>
        <a:ln>
          <a:solidFill>
            <a:schemeClr val="accent2">
              <a:lumMod val="50000"/>
            </a:schemeClr>
          </a:solidFill>
        </a:ln>
      </dgm:spPr>
      <dgm:t>
        <a:bodyPr/>
        <a:lstStyle/>
        <a:p>
          <a:r>
            <a:rPr lang="en-US" b="1"/>
            <a:t>Afternoon</a:t>
          </a:r>
          <a:endParaRPr lang="en-US"/>
        </a:p>
      </dgm:t>
    </dgm:pt>
    <dgm:pt modelId="{C87034E6-66DF-4673-B3FD-72118B5A1BBF}" type="parTrans" cxnId="{078D1C09-F389-4035-A09D-7F50B8620AAD}">
      <dgm:prSet/>
      <dgm:spPr/>
      <dgm:t>
        <a:bodyPr/>
        <a:lstStyle/>
        <a:p>
          <a:endParaRPr lang="en-US"/>
        </a:p>
      </dgm:t>
    </dgm:pt>
    <dgm:pt modelId="{FC0677D4-E395-4F7F-B823-85F6EB6C05AF}" type="sibTrans" cxnId="{078D1C09-F389-4035-A09D-7F50B8620AAD}">
      <dgm:prSet/>
      <dgm:spPr/>
      <dgm:t>
        <a:bodyPr/>
        <a:lstStyle/>
        <a:p>
          <a:endParaRPr lang="en-US"/>
        </a:p>
      </dgm:t>
    </dgm:pt>
    <dgm:pt modelId="{A4CDE52F-B06F-44AD-8D3E-02DBF063D0BC}">
      <dgm:prSet/>
      <dgm:spPr/>
      <dgm:t>
        <a:bodyPr/>
        <a:lstStyle/>
        <a:p>
          <a:endParaRPr lang="en-US" dirty="0"/>
        </a:p>
      </dgm:t>
    </dgm:pt>
    <dgm:pt modelId="{115E32C2-4544-4D19-A94D-8F63F62926D6}" type="parTrans" cxnId="{16A18B93-2CB3-43B6-980D-A73DBB3095C3}">
      <dgm:prSet/>
      <dgm:spPr/>
      <dgm:t>
        <a:bodyPr/>
        <a:lstStyle/>
        <a:p>
          <a:endParaRPr lang="en-US"/>
        </a:p>
      </dgm:t>
    </dgm:pt>
    <dgm:pt modelId="{BF373486-4BE4-484F-ACA2-7C910B0327AE}" type="sibTrans" cxnId="{16A18B93-2CB3-43B6-980D-A73DBB3095C3}">
      <dgm:prSet/>
      <dgm:spPr/>
      <dgm:t>
        <a:bodyPr/>
        <a:lstStyle/>
        <a:p>
          <a:endParaRPr lang="en-US"/>
        </a:p>
      </dgm:t>
    </dgm:pt>
    <dgm:pt modelId="{27BB4BF0-121A-40AD-B74B-0556D1BF9545}">
      <dgm:prSet/>
      <dgm:spPr/>
      <dgm:t>
        <a:bodyPr/>
        <a:lstStyle/>
        <a:p>
          <a:r>
            <a:rPr lang="en-US" dirty="0"/>
            <a:t>Panel Presentation</a:t>
          </a:r>
        </a:p>
      </dgm:t>
    </dgm:pt>
    <dgm:pt modelId="{9F06A4B6-BB0A-431C-8E69-21A9F39893DA}" type="parTrans" cxnId="{C95C5920-359D-44B7-A97D-42C34BE01F89}">
      <dgm:prSet/>
      <dgm:spPr/>
      <dgm:t>
        <a:bodyPr/>
        <a:lstStyle/>
        <a:p>
          <a:endParaRPr lang="en-US"/>
        </a:p>
      </dgm:t>
    </dgm:pt>
    <dgm:pt modelId="{F94B7A19-372A-4C50-922A-60C1D2728113}" type="sibTrans" cxnId="{C95C5920-359D-44B7-A97D-42C34BE01F89}">
      <dgm:prSet/>
      <dgm:spPr/>
      <dgm:t>
        <a:bodyPr/>
        <a:lstStyle/>
        <a:p>
          <a:endParaRPr lang="en-US"/>
        </a:p>
      </dgm:t>
    </dgm:pt>
    <dgm:pt modelId="{93C5218E-1ADA-4CE3-8096-893106D0D639}">
      <dgm:prSet/>
      <dgm:spPr/>
      <dgm:t>
        <a:bodyPr/>
        <a:lstStyle/>
        <a:p>
          <a:r>
            <a:rPr lang="en-US" dirty="0"/>
            <a:t>Wrap Up</a:t>
          </a:r>
        </a:p>
      </dgm:t>
    </dgm:pt>
    <dgm:pt modelId="{20C9805D-F634-4DE3-A6F4-D683E371CE11}" type="parTrans" cxnId="{DE14B3B8-D526-41F3-8ECC-55A1D2A06E7A}">
      <dgm:prSet/>
      <dgm:spPr/>
      <dgm:t>
        <a:bodyPr/>
        <a:lstStyle/>
        <a:p>
          <a:endParaRPr lang="en-US"/>
        </a:p>
      </dgm:t>
    </dgm:pt>
    <dgm:pt modelId="{FABD7453-4D81-49E8-BEBE-D0E990D25512}" type="sibTrans" cxnId="{DE14B3B8-D526-41F3-8ECC-55A1D2A06E7A}">
      <dgm:prSet/>
      <dgm:spPr/>
      <dgm:t>
        <a:bodyPr/>
        <a:lstStyle/>
        <a:p>
          <a:endParaRPr lang="en-US"/>
        </a:p>
      </dgm:t>
    </dgm:pt>
    <dgm:pt modelId="{D55FC849-E914-9A43-860B-E35C4992B4B2}">
      <dgm:prSet/>
      <dgm:spPr/>
      <dgm:t>
        <a:bodyPr/>
        <a:lstStyle/>
        <a:p>
          <a:r>
            <a:rPr lang="en-US" dirty="0"/>
            <a:t>Exhibit Table Conversations</a:t>
          </a:r>
        </a:p>
      </dgm:t>
    </dgm:pt>
    <dgm:pt modelId="{7E17794E-E0A6-9A48-96D5-8B7235248452}" type="parTrans" cxnId="{0B58E6B9-E1A1-AA4A-B4FF-214CDB411EF1}">
      <dgm:prSet/>
      <dgm:spPr/>
      <dgm:t>
        <a:bodyPr/>
        <a:lstStyle/>
        <a:p>
          <a:endParaRPr lang="en-US"/>
        </a:p>
      </dgm:t>
    </dgm:pt>
    <dgm:pt modelId="{C32DAAB2-1AFD-674E-97E3-99600478D1B5}" type="sibTrans" cxnId="{0B58E6B9-E1A1-AA4A-B4FF-214CDB411EF1}">
      <dgm:prSet/>
      <dgm:spPr/>
      <dgm:t>
        <a:bodyPr/>
        <a:lstStyle/>
        <a:p>
          <a:endParaRPr lang="en-US"/>
        </a:p>
      </dgm:t>
    </dgm:pt>
    <dgm:pt modelId="{04302FEF-C7A3-4644-9079-13A17B7E7FBB}">
      <dgm:prSet/>
      <dgm:spPr/>
      <dgm:t>
        <a:bodyPr/>
        <a:lstStyle/>
        <a:p>
          <a:r>
            <a:rPr lang="en-US" dirty="0"/>
            <a:t>POTJ Website</a:t>
          </a:r>
        </a:p>
      </dgm:t>
    </dgm:pt>
    <dgm:pt modelId="{94AC721B-7F3D-8548-B48E-A877D82CEA8E}" type="parTrans" cxnId="{A12209B4-B5D2-7D4D-9F37-0385BC1CB3F7}">
      <dgm:prSet/>
      <dgm:spPr/>
      <dgm:t>
        <a:bodyPr/>
        <a:lstStyle/>
        <a:p>
          <a:endParaRPr lang="en-US"/>
        </a:p>
      </dgm:t>
    </dgm:pt>
    <dgm:pt modelId="{4C53A04F-4271-F643-8EB9-EEE771166B86}" type="sibTrans" cxnId="{A12209B4-B5D2-7D4D-9F37-0385BC1CB3F7}">
      <dgm:prSet/>
      <dgm:spPr/>
      <dgm:t>
        <a:bodyPr/>
        <a:lstStyle/>
        <a:p>
          <a:endParaRPr lang="en-US"/>
        </a:p>
      </dgm:t>
    </dgm:pt>
    <dgm:pt modelId="{CCA39317-45BB-234E-B70F-34808B48F423}">
      <dgm:prSet/>
      <dgm:spPr/>
      <dgm:t>
        <a:bodyPr/>
        <a:lstStyle/>
        <a:p>
          <a:r>
            <a:rPr lang="en-US" dirty="0"/>
            <a:t>Outreach -  Table Conversations</a:t>
          </a:r>
        </a:p>
      </dgm:t>
    </dgm:pt>
    <dgm:pt modelId="{9AC96343-6754-B544-BD1F-9811E2CA504F}" type="parTrans" cxnId="{F6F30CB5-28EC-8D4B-9E17-26045E547274}">
      <dgm:prSet/>
      <dgm:spPr/>
      <dgm:t>
        <a:bodyPr/>
        <a:lstStyle/>
        <a:p>
          <a:endParaRPr lang="en-US"/>
        </a:p>
      </dgm:t>
    </dgm:pt>
    <dgm:pt modelId="{7753D375-7069-864A-80DC-B7A1FF1CB90A}" type="sibTrans" cxnId="{F6F30CB5-28EC-8D4B-9E17-26045E547274}">
      <dgm:prSet/>
      <dgm:spPr/>
      <dgm:t>
        <a:bodyPr/>
        <a:lstStyle/>
        <a:p>
          <a:endParaRPr lang="en-US"/>
        </a:p>
      </dgm:t>
    </dgm:pt>
    <dgm:pt modelId="{A83D4021-55C2-814A-8F18-B413D0311D02}">
      <dgm:prSet/>
      <dgm:spPr/>
      <dgm:t>
        <a:bodyPr/>
        <a:lstStyle/>
        <a:p>
          <a:r>
            <a:rPr lang="en-US" dirty="0"/>
            <a:t>Strategic Planning 2023-2025</a:t>
          </a:r>
        </a:p>
      </dgm:t>
    </dgm:pt>
    <dgm:pt modelId="{7216BDEA-7BEF-044D-A25A-B078A3706DA8}" type="parTrans" cxnId="{B465BDD4-259F-2644-9640-6D5D371DC88F}">
      <dgm:prSet/>
      <dgm:spPr/>
      <dgm:t>
        <a:bodyPr/>
        <a:lstStyle/>
        <a:p>
          <a:endParaRPr lang="en-US"/>
        </a:p>
      </dgm:t>
    </dgm:pt>
    <dgm:pt modelId="{AED43C84-22D4-A24C-BDF5-CABED4E16E2F}" type="sibTrans" cxnId="{B465BDD4-259F-2644-9640-6D5D371DC88F}">
      <dgm:prSet/>
      <dgm:spPr/>
      <dgm:t>
        <a:bodyPr/>
        <a:lstStyle/>
        <a:p>
          <a:endParaRPr lang="en-US"/>
        </a:p>
      </dgm:t>
    </dgm:pt>
    <dgm:pt modelId="{2872ADF6-F2ED-4B4E-A97F-1C7665045AC4}">
      <dgm:prSet/>
      <dgm:spPr/>
      <dgm:t>
        <a:bodyPr/>
        <a:lstStyle/>
        <a:p>
          <a:r>
            <a:rPr lang="en-US" dirty="0"/>
            <a:t>Share Thoughts on Wall Scrolls</a:t>
          </a:r>
        </a:p>
      </dgm:t>
    </dgm:pt>
    <dgm:pt modelId="{CFE25BCB-E19C-DD44-8E08-9E5776E4380D}" type="parTrans" cxnId="{7387DFEB-021E-4442-A091-B64CA66D0F81}">
      <dgm:prSet/>
      <dgm:spPr/>
      <dgm:t>
        <a:bodyPr/>
        <a:lstStyle/>
        <a:p>
          <a:endParaRPr lang="en-US"/>
        </a:p>
      </dgm:t>
    </dgm:pt>
    <dgm:pt modelId="{17E961D7-E03E-8642-935F-4DCA36404D77}" type="sibTrans" cxnId="{7387DFEB-021E-4442-A091-B64CA66D0F81}">
      <dgm:prSet/>
      <dgm:spPr/>
      <dgm:t>
        <a:bodyPr/>
        <a:lstStyle/>
        <a:p>
          <a:endParaRPr lang="en-US"/>
        </a:p>
      </dgm:t>
    </dgm:pt>
    <dgm:pt modelId="{F271E686-087A-8B44-9F04-1208B820B24F}">
      <dgm:prSet/>
      <dgm:spPr/>
      <dgm:t>
        <a:bodyPr/>
        <a:lstStyle/>
        <a:p>
          <a:r>
            <a:rPr lang="en-US" dirty="0"/>
            <a:t>Share Thoughts on Wall Scrolls</a:t>
          </a:r>
        </a:p>
      </dgm:t>
    </dgm:pt>
    <dgm:pt modelId="{5FB00841-76D7-1D41-BE19-6B6E7867299E}" type="parTrans" cxnId="{D2A15B39-07CE-4241-AB51-E29A7EA8B4E7}">
      <dgm:prSet/>
      <dgm:spPr/>
      <dgm:t>
        <a:bodyPr/>
        <a:lstStyle/>
        <a:p>
          <a:endParaRPr lang="en-US"/>
        </a:p>
      </dgm:t>
    </dgm:pt>
    <dgm:pt modelId="{3483E38F-D589-BD47-967A-35E46EA18D2B}" type="sibTrans" cxnId="{D2A15B39-07CE-4241-AB51-E29A7EA8B4E7}">
      <dgm:prSet/>
      <dgm:spPr/>
      <dgm:t>
        <a:bodyPr/>
        <a:lstStyle/>
        <a:p>
          <a:endParaRPr lang="en-US"/>
        </a:p>
      </dgm:t>
    </dgm:pt>
    <dgm:pt modelId="{BE144C35-7181-8242-8402-BA6BE2357ECD}" type="pres">
      <dgm:prSet presAssocID="{EA744172-90DA-4773-811F-67ED45E67482}" presName="linear" presStyleCnt="0">
        <dgm:presLayoutVars>
          <dgm:dir/>
          <dgm:animLvl val="lvl"/>
          <dgm:resizeHandles val="exact"/>
        </dgm:presLayoutVars>
      </dgm:prSet>
      <dgm:spPr/>
    </dgm:pt>
    <dgm:pt modelId="{314888F6-960D-5242-9B8B-6C3C2D1BB6CE}" type="pres">
      <dgm:prSet presAssocID="{4BCB4952-9CA7-4C2D-856C-1EAB848EF4B2}" presName="parentLin" presStyleCnt="0"/>
      <dgm:spPr/>
    </dgm:pt>
    <dgm:pt modelId="{75E0010D-F8D4-CB46-ACE1-A9FB21BBEF8F}" type="pres">
      <dgm:prSet presAssocID="{4BCB4952-9CA7-4C2D-856C-1EAB848EF4B2}" presName="parentLeftMargin" presStyleLbl="node1" presStyleIdx="0" presStyleCnt="3"/>
      <dgm:spPr/>
    </dgm:pt>
    <dgm:pt modelId="{2C344298-FE9C-B645-8179-5B47F99CFE94}" type="pres">
      <dgm:prSet presAssocID="{4BCB4952-9CA7-4C2D-856C-1EAB848EF4B2}" presName="parentText" presStyleLbl="node1" presStyleIdx="0" presStyleCnt="3">
        <dgm:presLayoutVars>
          <dgm:chMax val="0"/>
          <dgm:bulletEnabled val="1"/>
        </dgm:presLayoutVars>
      </dgm:prSet>
      <dgm:spPr/>
    </dgm:pt>
    <dgm:pt modelId="{4EDF0BC3-06D5-974D-B197-7E3BD0295AE1}" type="pres">
      <dgm:prSet presAssocID="{4BCB4952-9CA7-4C2D-856C-1EAB848EF4B2}" presName="negativeSpace" presStyleCnt="0"/>
      <dgm:spPr/>
    </dgm:pt>
    <dgm:pt modelId="{09664E40-E492-E942-ADD7-F0D8118F326D}" type="pres">
      <dgm:prSet presAssocID="{4BCB4952-9CA7-4C2D-856C-1EAB848EF4B2}" presName="childText" presStyleLbl="conFgAcc1" presStyleIdx="0" presStyleCnt="3">
        <dgm:presLayoutVars>
          <dgm:bulletEnabled val="1"/>
        </dgm:presLayoutVars>
      </dgm:prSet>
      <dgm:spPr/>
    </dgm:pt>
    <dgm:pt modelId="{007146AA-320E-F542-98F2-93AAE8917AAB}" type="pres">
      <dgm:prSet presAssocID="{56BECB72-9D0F-466A-87A7-5E3349BD0AF9}" presName="spaceBetweenRectangles" presStyleCnt="0"/>
      <dgm:spPr/>
    </dgm:pt>
    <dgm:pt modelId="{A4754E55-CA8A-7B42-B793-6C63C1E6758E}" type="pres">
      <dgm:prSet presAssocID="{3AB00031-366B-4AE3-8780-DA7FA042431D}" presName="parentLin" presStyleCnt="0"/>
      <dgm:spPr/>
    </dgm:pt>
    <dgm:pt modelId="{E72FF09E-0FB0-8F40-83B7-00E41273FABF}" type="pres">
      <dgm:prSet presAssocID="{3AB00031-366B-4AE3-8780-DA7FA042431D}" presName="parentLeftMargin" presStyleLbl="node1" presStyleIdx="0" presStyleCnt="3"/>
      <dgm:spPr/>
    </dgm:pt>
    <dgm:pt modelId="{28D0585A-23FC-7F4A-B5E8-FD8811635D70}" type="pres">
      <dgm:prSet presAssocID="{3AB00031-366B-4AE3-8780-DA7FA042431D}" presName="parentText" presStyleLbl="node1" presStyleIdx="1" presStyleCnt="3">
        <dgm:presLayoutVars>
          <dgm:chMax val="0"/>
          <dgm:bulletEnabled val="1"/>
        </dgm:presLayoutVars>
      </dgm:prSet>
      <dgm:spPr/>
    </dgm:pt>
    <dgm:pt modelId="{EAB0E8DA-AEFF-1F4E-8DBC-407FADECC879}" type="pres">
      <dgm:prSet presAssocID="{3AB00031-366B-4AE3-8780-DA7FA042431D}" presName="negativeSpace" presStyleCnt="0"/>
      <dgm:spPr/>
    </dgm:pt>
    <dgm:pt modelId="{E43F1439-A92A-EB4C-B0DC-51E2A1D7015E}" type="pres">
      <dgm:prSet presAssocID="{3AB00031-366B-4AE3-8780-DA7FA042431D}" presName="childText" presStyleLbl="conFgAcc1" presStyleIdx="1" presStyleCnt="3">
        <dgm:presLayoutVars>
          <dgm:bulletEnabled val="1"/>
        </dgm:presLayoutVars>
      </dgm:prSet>
      <dgm:spPr/>
    </dgm:pt>
    <dgm:pt modelId="{FB29E901-A9F4-8B4D-959C-794CA1985D28}" type="pres">
      <dgm:prSet presAssocID="{6E4B2EFA-37BC-4252-A489-3241DFA5B992}" presName="spaceBetweenRectangles" presStyleCnt="0"/>
      <dgm:spPr/>
    </dgm:pt>
    <dgm:pt modelId="{9095D1BE-1BC5-4946-B12B-2E9B9700D962}" type="pres">
      <dgm:prSet presAssocID="{C8205AD2-89EB-4C5D-9357-6A8E094E10DA}" presName="parentLin" presStyleCnt="0"/>
      <dgm:spPr/>
    </dgm:pt>
    <dgm:pt modelId="{60D02AFF-B3FD-1541-AEE1-B8EEA05802B1}" type="pres">
      <dgm:prSet presAssocID="{C8205AD2-89EB-4C5D-9357-6A8E094E10DA}" presName="parentLeftMargin" presStyleLbl="node1" presStyleIdx="1" presStyleCnt="3"/>
      <dgm:spPr/>
    </dgm:pt>
    <dgm:pt modelId="{9458BA5B-66A3-FA4B-A389-D4D76291C2A7}" type="pres">
      <dgm:prSet presAssocID="{C8205AD2-89EB-4C5D-9357-6A8E094E10DA}" presName="parentText" presStyleLbl="node1" presStyleIdx="2" presStyleCnt="3">
        <dgm:presLayoutVars>
          <dgm:chMax val="0"/>
          <dgm:bulletEnabled val="1"/>
        </dgm:presLayoutVars>
      </dgm:prSet>
      <dgm:spPr/>
    </dgm:pt>
    <dgm:pt modelId="{4DBD958D-1B2D-064F-B4BB-59CD8F65C1AE}" type="pres">
      <dgm:prSet presAssocID="{C8205AD2-89EB-4C5D-9357-6A8E094E10DA}" presName="negativeSpace" presStyleCnt="0"/>
      <dgm:spPr/>
    </dgm:pt>
    <dgm:pt modelId="{6CFA2D56-3B9D-3B45-B6DB-B01A18BC081D}" type="pres">
      <dgm:prSet presAssocID="{C8205AD2-89EB-4C5D-9357-6A8E094E10DA}" presName="childText" presStyleLbl="conFgAcc1" presStyleIdx="2" presStyleCnt="3" custLinFactNeighborX="749" custLinFactNeighborY="-59568">
        <dgm:presLayoutVars>
          <dgm:bulletEnabled val="1"/>
        </dgm:presLayoutVars>
      </dgm:prSet>
      <dgm:spPr/>
    </dgm:pt>
  </dgm:ptLst>
  <dgm:cxnLst>
    <dgm:cxn modelId="{078D1C09-F389-4035-A09D-7F50B8620AAD}" srcId="{EA744172-90DA-4773-811F-67ED45E67482}" destId="{C8205AD2-89EB-4C5D-9357-6A8E094E10DA}" srcOrd="2" destOrd="0" parTransId="{C87034E6-66DF-4673-B3FD-72118B5A1BBF}" sibTransId="{FC0677D4-E395-4F7F-B823-85F6EB6C05AF}"/>
    <dgm:cxn modelId="{C95C5920-359D-44B7-A97D-42C34BE01F89}" srcId="{C8205AD2-89EB-4C5D-9357-6A8E094E10DA}" destId="{27BB4BF0-121A-40AD-B74B-0556D1BF9545}" srcOrd="1" destOrd="0" parTransId="{9F06A4B6-BB0A-431C-8E69-21A9F39893DA}" sibTransId="{F94B7A19-372A-4C50-922A-60C1D2728113}"/>
    <dgm:cxn modelId="{77EC2526-0EF8-4243-AC72-D95ABA07A067}" type="presOf" srcId="{93C5218E-1ADA-4CE3-8096-893106D0D639}" destId="{6CFA2D56-3B9D-3B45-B6DB-B01A18BC081D}" srcOrd="0" destOrd="4" presId="urn:microsoft.com/office/officeart/2005/8/layout/list1"/>
    <dgm:cxn modelId="{7EE72735-B2B1-CC4E-8004-0D7987DD083B}" type="presOf" srcId="{7986231B-44CD-4A6A-8C8B-19CF7D82814F}" destId="{09664E40-E492-E942-ADD7-F0D8118F326D}" srcOrd="0" destOrd="0" presId="urn:microsoft.com/office/officeart/2005/8/layout/list1"/>
    <dgm:cxn modelId="{D2A15B39-07CE-4241-AB51-E29A7EA8B4E7}" srcId="{C8205AD2-89EB-4C5D-9357-6A8E094E10DA}" destId="{F271E686-087A-8B44-9F04-1208B820B24F}" srcOrd="3" destOrd="0" parTransId="{5FB00841-76D7-1D41-BE19-6B6E7867299E}" sibTransId="{3483E38F-D589-BD47-967A-35E46EA18D2B}"/>
    <dgm:cxn modelId="{DCB38A3B-725A-6B4A-BE3A-96C88D8E66C6}" type="presOf" srcId="{27BB4BF0-121A-40AD-B74B-0556D1BF9545}" destId="{6CFA2D56-3B9D-3B45-B6DB-B01A18BC081D}" srcOrd="0" destOrd="1" presId="urn:microsoft.com/office/officeart/2005/8/layout/list1"/>
    <dgm:cxn modelId="{F33EF33E-444D-0741-AEAE-BEDB041599D3}" type="presOf" srcId="{D55FC849-E914-9A43-860B-E35C4992B4B2}" destId="{09664E40-E492-E942-ADD7-F0D8118F326D}" srcOrd="0" destOrd="1" presId="urn:microsoft.com/office/officeart/2005/8/layout/list1"/>
    <dgm:cxn modelId="{4E26E24E-3708-4345-A20D-816F3AA680BF}" type="presOf" srcId="{EA744172-90DA-4773-811F-67ED45E67482}" destId="{BE144C35-7181-8242-8402-BA6BE2357ECD}" srcOrd="0" destOrd="0" presId="urn:microsoft.com/office/officeart/2005/8/layout/list1"/>
    <dgm:cxn modelId="{EF800562-661B-BC4F-9A86-CF2FF282BD3C}" type="presOf" srcId="{2872ADF6-F2ED-4B4E-A97F-1C7665045AC4}" destId="{09664E40-E492-E942-ADD7-F0D8118F326D}" srcOrd="0" destOrd="4" presId="urn:microsoft.com/office/officeart/2005/8/layout/list1"/>
    <dgm:cxn modelId="{31A4207E-DAE0-8948-A8DA-096759C896E8}" type="presOf" srcId="{F271E686-087A-8B44-9F04-1208B820B24F}" destId="{6CFA2D56-3B9D-3B45-B6DB-B01A18BC081D}" srcOrd="0" destOrd="3" presId="urn:microsoft.com/office/officeart/2005/8/layout/list1"/>
    <dgm:cxn modelId="{F5DC048B-68E3-C74C-A5E8-73D6D799F226}" type="presOf" srcId="{CCA39317-45BB-234E-B70F-34808B48F423}" destId="{09664E40-E492-E942-ADD7-F0D8118F326D}" srcOrd="0" destOrd="3" presId="urn:microsoft.com/office/officeart/2005/8/layout/list1"/>
    <dgm:cxn modelId="{16A18B93-2CB3-43B6-980D-A73DBB3095C3}" srcId="{C8205AD2-89EB-4C5D-9357-6A8E094E10DA}" destId="{A4CDE52F-B06F-44AD-8D3E-02DBF063D0BC}" srcOrd="0" destOrd="0" parTransId="{115E32C2-4544-4D19-A94D-8F63F62926D6}" sibTransId="{BF373486-4BE4-484F-ACA2-7C910B0327AE}"/>
    <dgm:cxn modelId="{3C0AC098-2D71-48AB-8788-FEF68F3803E1}" srcId="{4BCB4952-9CA7-4C2D-856C-1EAB848EF4B2}" destId="{7986231B-44CD-4A6A-8C8B-19CF7D82814F}" srcOrd="0" destOrd="0" parTransId="{C22E3548-C87C-4F9B-8572-D77B6031D8A8}" sibTransId="{7FEA0FFD-D5E5-46B6-A311-675F068BF006}"/>
    <dgm:cxn modelId="{40DF02AA-A678-46C2-B1EC-DD293AE4CA9A}" srcId="{EA744172-90DA-4773-811F-67ED45E67482}" destId="{3AB00031-366B-4AE3-8780-DA7FA042431D}" srcOrd="1" destOrd="0" parTransId="{3EA0FC0F-20B1-40D0-B57C-E9292D8D4211}" sibTransId="{6E4B2EFA-37BC-4252-A489-3241DFA5B992}"/>
    <dgm:cxn modelId="{633631AC-E997-8940-AE1C-C36135AEB6C2}" type="presOf" srcId="{3AB00031-366B-4AE3-8780-DA7FA042431D}" destId="{E72FF09E-0FB0-8F40-83B7-00E41273FABF}" srcOrd="0" destOrd="0" presId="urn:microsoft.com/office/officeart/2005/8/layout/list1"/>
    <dgm:cxn modelId="{A12209B4-B5D2-7D4D-9F37-0385BC1CB3F7}" srcId="{4BCB4952-9CA7-4C2D-856C-1EAB848EF4B2}" destId="{04302FEF-C7A3-4644-9079-13A17B7E7FBB}" srcOrd="2" destOrd="0" parTransId="{94AC721B-7F3D-8548-B48E-A877D82CEA8E}" sibTransId="{4C53A04F-4271-F643-8EB9-EEE771166B86}"/>
    <dgm:cxn modelId="{FFF200B5-B892-644F-889C-7636B69851AD}" type="presOf" srcId="{C8205AD2-89EB-4C5D-9357-6A8E094E10DA}" destId="{60D02AFF-B3FD-1541-AEE1-B8EEA05802B1}" srcOrd="0" destOrd="0" presId="urn:microsoft.com/office/officeart/2005/8/layout/list1"/>
    <dgm:cxn modelId="{F6F30CB5-28EC-8D4B-9E17-26045E547274}" srcId="{4BCB4952-9CA7-4C2D-856C-1EAB848EF4B2}" destId="{CCA39317-45BB-234E-B70F-34808B48F423}" srcOrd="3" destOrd="0" parTransId="{9AC96343-6754-B544-BD1F-9811E2CA504F}" sibTransId="{7753D375-7069-864A-80DC-B7A1FF1CB90A}"/>
    <dgm:cxn modelId="{DE14B3B8-D526-41F3-8ECC-55A1D2A06E7A}" srcId="{C8205AD2-89EB-4C5D-9357-6A8E094E10DA}" destId="{93C5218E-1ADA-4CE3-8096-893106D0D639}" srcOrd="4" destOrd="0" parTransId="{20C9805D-F634-4DE3-A6F4-D683E371CE11}" sibTransId="{FABD7453-4D81-49E8-BEBE-D0E990D25512}"/>
    <dgm:cxn modelId="{0B58E6B9-E1A1-AA4A-B4FF-214CDB411EF1}" srcId="{4BCB4952-9CA7-4C2D-856C-1EAB848EF4B2}" destId="{D55FC849-E914-9A43-860B-E35C4992B4B2}" srcOrd="1" destOrd="0" parTransId="{7E17794E-E0A6-9A48-96D5-8B7235248452}" sibTransId="{C32DAAB2-1AFD-674E-97E3-99600478D1B5}"/>
    <dgm:cxn modelId="{3E566BBD-74BC-4949-9C64-76C2FB816505}" type="presOf" srcId="{A4CDE52F-B06F-44AD-8D3E-02DBF063D0BC}" destId="{6CFA2D56-3B9D-3B45-B6DB-B01A18BC081D}" srcOrd="0" destOrd="0" presId="urn:microsoft.com/office/officeart/2005/8/layout/list1"/>
    <dgm:cxn modelId="{522C8BC3-83FE-5A48-A0DD-6D7B1384C803}" type="presOf" srcId="{04302FEF-C7A3-4644-9079-13A17B7E7FBB}" destId="{09664E40-E492-E942-ADD7-F0D8118F326D}" srcOrd="0" destOrd="2" presId="urn:microsoft.com/office/officeart/2005/8/layout/list1"/>
    <dgm:cxn modelId="{B465BDD4-259F-2644-9640-6D5D371DC88F}" srcId="{C8205AD2-89EB-4C5D-9357-6A8E094E10DA}" destId="{A83D4021-55C2-814A-8F18-B413D0311D02}" srcOrd="2" destOrd="0" parTransId="{7216BDEA-7BEF-044D-A25A-B078A3706DA8}" sibTransId="{AED43C84-22D4-A24C-BDF5-CABED4E16E2F}"/>
    <dgm:cxn modelId="{46382AEB-51CF-9141-81A4-41858E42657D}" type="presOf" srcId="{3AB00031-366B-4AE3-8780-DA7FA042431D}" destId="{28D0585A-23FC-7F4A-B5E8-FD8811635D70}" srcOrd="1" destOrd="0" presId="urn:microsoft.com/office/officeart/2005/8/layout/list1"/>
    <dgm:cxn modelId="{7387DFEB-021E-4442-A091-B64CA66D0F81}" srcId="{4BCB4952-9CA7-4C2D-856C-1EAB848EF4B2}" destId="{2872ADF6-F2ED-4B4E-A97F-1C7665045AC4}" srcOrd="4" destOrd="0" parTransId="{CFE25BCB-E19C-DD44-8E08-9E5776E4380D}" sibTransId="{17E961D7-E03E-8642-935F-4DCA36404D77}"/>
    <dgm:cxn modelId="{673041ED-FFB4-B440-B2AF-C5B43374BDA9}" type="presOf" srcId="{A83D4021-55C2-814A-8F18-B413D0311D02}" destId="{6CFA2D56-3B9D-3B45-B6DB-B01A18BC081D}" srcOrd="0" destOrd="2" presId="urn:microsoft.com/office/officeart/2005/8/layout/list1"/>
    <dgm:cxn modelId="{93F4A0EE-3513-ED48-BFD9-875AFFB435B2}" type="presOf" srcId="{4BCB4952-9CA7-4C2D-856C-1EAB848EF4B2}" destId="{75E0010D-F8D4-CB46-ACE1-A9FB21BBEF8F}" srcOrd="0" destOrd="0" presId="urn:microsoft.com/office/officeart/2005/8/layout/list1"/>
    <dgm:cxn modelId="{48527BF1-683F-1F42-B721-D4F19CA948D9}" type="presOf" srcId="{4BCB4952-9CA7-4C2D-856C-1EAB848EF4B2}" destId="{2C344298-FE9C-B645-8179-5B47F99CFE94}" srcOrd="1" destOrd="0" presId="urn:microsoft.com/office/officeart/2005/8/layout/list1"/>
    <dgm:cxn modelId="{1791CCF5-7B18-49A0-9A04-AF24E5637435}" srcId="{EA744172-90DA-4773-811F-67ED45E67482}" destId="{4BCB4952-9CA7-4C2D-856C-1EAB848EF4B2}" srcOrd="0" destOrd="0" parTransId="{048C7971-798D-4385-8A33-2EE808BD310D}" sibTransId="{56BECB72-9D0F-466A-87A7-5E3349BD0AF9}"/>
    <dgm:cxn modelId="{8EB96DFB-F166-C642-89A2-9B8874CC626B}" type="presOf" srcId="{C8205AD2-89EB-4C5D-9357-6A8E094E10DA}" destId="{9458BA5B-66A3-FA4B-A389-D4D76291C2A7}" srcOrd="1" destOrd="0" presId="urn:microsoft.com/office/officeart/2005/8/layout/list1"/>
    <dgm:cxn modelId="{42543D8A-EA1C-3D40-BF26-A8E9C2A7A000}" type="presParOf" srcId="{BE144C35-7181-8242-8402-BA6BE2357ECD}" destId="{314888F6-960D-5242-9B8B-6C3C2D1BB6CE}" srcOrd="0" destOrd="0" presId="urn:microsoft.com/office/officeart/2005/8/layout/list1"/>
    <dgm:cxn modelId="{DEC22D0A-E9FD-6B42-B3E9-5C0F48619CD0}" type="presParOf" srcId="{314888F6-960D-5242-9B8B-6C3C2D1BB6CE}" destId="{75E0010D-F8D4-CB46-ACE1-A9FB21BBEF8F}" srcOrd="0" destOrd="0" presId="urn:microsoft.com/office/officeart/2005/8/layout/list1"/>
    <dgm:cxn modelId="{4791D98C-A5D8-434C-85FA-761E1DCEE70E}" type="presParOf" srcId="{314888F6-960D-5242-9B8B-6C3C2D1BB6CE}" destId="{2C344298-FE9C-B645-8179-5B47F99CFE94}" srcOrd="1" destOrd="0" presId="urn:microsoft.com/office/officeart/2005/8/layout/list1"/>
    <dgm:cxn modelId="{6F7BBDE1-E43B-E043-A2F0-C1D56C9FAA40}" type="presParOf" srcId="{BE144C35-7181-8242-8402-BA6BE2357ECD}" destId="{4EDF0BC3-06D5-974D-B197-7E3BD0295AE1}" srcOrd="1" destOrd="0" presId="urn:microsoft.com/office/officeart/2005/8/layout/list1"/>
    <dgm:cxn modelId="{1F664A6B-715B-4449-9368-B342284FE96F}" type="presParOf" srcId="{BE144C35-7181-8242-8402-BA6BE2357ECD}" destId="{09664E40-E492-E942-ADD7-F0D8118F326D}" srcOrd="2" destOrd="0" presId="urn:microsoft.com/office/officeart/2005/8/layout/list1"/>
    <dgm:cxn modelId="{F53436C5-462A-1E40-B4C0-6DAD2DBFEAC6}" type="presParOf" srcId="{BE144C35-7181-8242-8402-BA6BE2357ECD}" destId="{007146AA-320E-F542-98F2-93AAE8917AAB}" srcOrd="3" destOrd="0" presId="urn:microsoft.com/office/officeart/2005/8/layout/list1"/>
    <dgm:cxn modelId="{13C4E2C1-49F3-7F4C-9917-C584E410719A}" type="presParOf" srcId="{BE144C35-7181-8242-8402-BA6BE2357ECD}" destId="{A4754E55-CA8A-7B42-B793-6C63C1E6758E}" srcOrd="4" destOrd="0" presId="urn:microsoft.com/office/officeart/2005/8/layout/list1"/>
    <dgm:cxn modelId="{5FFCDC40-FAB3-3A48-9FD3-D4F9624B7198}" type="presParOf" srcId="{A4754E55-CA8A-7B42-B793-6C63C1E6758E}" destId="{E72FF09E-0FB0-8F40-83B7-00E41273FABF}" srcOrd="0" destOrd="0" presId="urn:microsoft.com/office/officeart/2005/8/layout/list1"/>
    <dgm:cxn modelId="{DDC409B9-3034-9340-B4F1-BF5C0B5F8B2E}" type="presParOf" srcId="{A4754E55-CA8A-7B42-B793-6C63C1E6758E}" destId="{28D0585A-23FC-7F4A-B5E8-FD8811635D70}" srcOrd="1" destOrd="0" presId="urn:microsoft.com/office/officeart/2005/8/layout/list1"/>
    <dgm:cxn modelId="{1E47B031-FD49-AD4C-9860-7D57A130E08D}" type="presParOf" srcId="{BE144C35-7181-8242-8402-BA6BE2357ECD}" destId="{EAB0E8DA-AEFF-1F4E-8DBC-407FADECC879}" srcOrd="5" destOrd="0" presId="urn:microsoft.com/office/officeart/2005/8/layout/list1"/>
    <dgm:cxn modelId="{4D1488DF-7CD4-C441-BA39-4F062ECFCDBE}" type="presParOf" srcId="{BE144C35-7181-8242-8402-BA6BE2357ECD}" destId="{E43F1439-A92A-EB4C-B0DC-51E2A1D7015E}" srcOrd="6" destOrd="0" presId="urn:microsoft.com/office/officeart/2005/8/layout/list1"/>
    <dgm:cxn modelId="{89229CA1-128E-0343-8045-EC3E4E0CAF02}" type="presParOf" srcId="{BE144C35-7181-8242-8402-BA6BE2357ECD}" destId="{FB29E901-A9F4-8B4D-959C-794CA1985D28}" srcOrd="7" destOrd="0" presId="urn:microsoft.com/office/officeart/2005/8/layout/list1"/>
    <dgm:cxn modelId="{6CE287CB-002D-FA43-93F6-608ED9271C0D}" type="presParOf" srcId="{BE144C35-7181-8242-8402-BA6BE2357ECD}" destId="{9095D1BE-1BC5-4946-B12B-2E9B9700D962}" srcOrd="8" destOrd="0" presId="urn:microsoft.com/office/officeart/2005/8/layout/list1"/>
    <dgm:cxn modelId="{E572F233-26DE-0C4A-82FA-06D3F3291475}" type="presParOf" srcId="{9095D1BE-1BC5-4946-B12B-2E9B9700D962}" destId="{60D02AFF-B3FD-1541-AEE1-B8EEA05802B1}" srcOrd="0" destOrd="0" presId="urn:microsoft.com/office/officeart/2005/8/layout/list1"/>
    <dgm:cxn modelId="{A5181B85-FD51-5B4B-B947-020480A66A39}" type="presParOf" srcId="{9095D1BE-1BC5-4946-B12B-2E9B9700D962}" destId="{9458BA5B-66A3-FA4B-A389-D4D76291C2A7}" srcOrd="1" destOrd="0" presId="urn:microsoft.com/office/officeart/2005/8/layout/list1"/>
    <dgm:cxn modelId="{43F16320-B985-BF4B-AD35-E3CDF3D9C1B9}" type="presParOf" srcId="{BE144C35-7181-8242-8402-BA6BE2357ECD}" destId="{4DBD958D-1B2D-064F-B4BB-59CD8F65C1AE}" srcOrd="9" destOrd="0" presId="urn:microsoft.com/office/officeart/2005/8/layout/list1"/>
    <dgm:cxn modelId="{2D7C1B67-C0AB-CA4C-A6DF-E2B25E69A5A9}" type="presParOf" srcId="{BE144C35-7181-8242-8402-BA6BE2357ECD}" destId="{6CFA2D56-3B9D-3B45-B6DB-B01A18BC081D}"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664E40-E492-E942-ADD7-F0D8118F326D}">
      <dsp:nvSpPr>
        <dsp:cNvPr id="0" name=""/>
        <dsp:cNvSpPr/>
      </dsp:nvSpPr>
      <dsp:spPr>
        <a:xfrm>
          <a:off x="0" y="367703"/>
          <a:ext cx="6263640" cy="19278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6128" tIns="374904" rIns="486128"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dirty="0"/>
            <a:t>Welcome, Opening Remarks and Updates</a:t>
          </a:r>
        </a:p>
        <a:p>
          <a:pPr marL="171450" lvl="1" indent="-171450" algn="l" defTabSz="800100">
            <a:lnSpc>
              <a:spcPct val="90000"/>
            </a:lnSpc>
            <a:spcBef>
              <a:spcPct val="0"/>
            </a:spcBef>
            <a:spcAft>
              <a:spcPct val="15000"/>
            </a:spcAft>
            <a:buChar char="•"/>
          </a:pPr>
          <a:r>
            <a:rPr lang="en-US" sz="1800" kern="1200" dirty="0"/>
            <a:t>Exhibit Table Conversations</a:t>
          </a:r>
        </a:p>
        <a:p>
          <a:pPr marL="171450" lvl="1" indent="-171450" algn="l" defTabSz="800100">
            <a:lnSpc>
              <a:spcPct val="90000"/>
            </a:lnSpc>
            <a:spcBef>
              <a:spcPct val="0"/>
            </a:spcBef>
            <a:spcAft>
              <a:spcPct val="15000"/>
            </a:spcAft>
            <a:buChar char="•"/>
          </a:pPr>
          <a:r>
            <a:rPr lang="en-US" sz="1800" kern="1200" dirty="0"/>
            <a:t>POTJ Website</a:t>
          </a:r>
        </a:p>
        <a:p>
          <a:pPr marL="171450" lvl="1" indent="-171450" algn="l" defTabSz="800100">
            <a:lnSpc>
              <a:spcPct val="90000"/>
            </a:lnSpc>
            <a:spcBef>
              <a:spcPct val="0"/>
            </a:spcBef>
            <a:spcAft>
              <a:spcPct val="15000"/>
            </a:spcAft>
            <a:buChar char="•"/>
          </a:pPr>
          <a:r>
            <a:rPr lang="en-US" sz="1800" kern="1200" dirty="0"/>
            <a:t>Outreach -  Table Conversations</a:t>
          </a:r>
        </a:p>
        <a:p>
          <a:pPr marL="171450" lvl="1" indent="-171450" algn="l" defTabSz="800100">
            <a:lnSpc>
              <a:spcPct val="90000"/>
            </a:lnSpc>
            <a:spcBef>
              <a:spcPct val="0"/>
            </a:spcBef>
            <a:spcAft>
              <a:spcPct val="15000"/>
            </a:spcAft>
            <a:buChar char="•"/>
          </a:pPr>
          <a:r>
            <a:rPr lang="en-US" sz="1800" kern="1200" dirty="0"/>
            <a:t>Share Thoughts on Wall Scrolls</a:t>
          </a:r>
        </a:p>
      </dsp:txBody>
      <dsp:txXfrm>
        <a:off x="0" y="367703"/>
        <a:ext cx="6263640" cy="1927800"/>
      </dsp:txXfrm>
    </dsp:sp>
    <dsp:sp modelId="{2C344298-FE9C-B645-8179-5B47F99CFE94}">
      <dsp:nvSpPr>
        <dsp:cNvPr id="0" name=""/>
        <dsp:cNvSpPr/>
      </dsp:nvSpPr>
      <dsp:spPr>
        <a:xfrm>
          <a:off x="313182" y="102023"/>
          <a:ext cx="4384548" cy="531360"/>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725" tIns="0" rIns="165725" bIns="0" numCol="1" spcCol="1270" anchor="ctr" anchorCtr="0">
          <a:noAutofit/>
        </a:bodyPr>
        <a:lstStyle/>
        <a:p>
          <a:pPr marL="0" lvl="0" indent="0" algn="l" defTabSz="800100">
            <a:lnSpc>
              <a:spcPct val="90000"/>
            </a:lnSpc>
            <a:spcBef>
              <a:spcPct val="0"/>
            </a:spcBef>
            <a:spcAft>
              <a:spcPct val="35000"/>
            </a:spcAft>
            <a:buNone/>
          </a:pPr>
          <a:r>
            <a:rPr lang="en-US" sz="1800" b="1" kern="1200" dirty="0"/>
            <a:t>Morning</a:t>
          </a:r>
          <a:endParaRPr lang="en-US" sz="1800" kern="1200" dirty="0"/>
        </a:p>
      </dsp:txBody>
      <dsp:txXfrm>
        <a:off x="339121" y="127962"/>
        <a:ext cx="4332670" cy="479482"/>
      </dsp:txXfrm>
    </dsp:sp>
    <dsp:sp modelId="{E43F1439-A92A-EB4C-B0DC-51E2A1D7015E}">
      <dsp:nvSpPr>
        <dsp:cNvPr id="0" name=""/>
        <dsp:cNvSpPr/>
      </dsp:nvSpPr>
      <dsp:spPr>
        <a:xfrm>
          <a:off x="0" y="2658383"/>
          <a:ext cx="6263640" cy="453600"/>
        </a:xfrm>
        <a:prstGeom prst="rect">
          <a:avLst/>
        </a:prstGeom>
        <a:solidFill>
          <a:schemeClr val="lt1">
            <a:alpha val="90000"/>
            <a:hueOff val="0"/>
            <a:satOff val="0"/>
            <a:lumOff val="0"/>
            <a:alphaOff val="0"/>
          </a:schemeClr>
        </a:solidFill>
        <a:ln w="12700" cap="flat" cmpd="sng" algn="ctr">
          <a:solidFill>
            <a:schemeClr val="accent5">
              <a:hueOff val="-3379271"/>
              <a:satOff val="-8710"/>
              <a:lumOff val="-5883"/>
              <a:alphaOff val="0"/>
            </a:schemeClr>
          </a:solidFill>
          <a:prstDash val="solid"/>
          <a:miter lim="800000"/>
        </a:ln>
        <a:effectLst/>
      </dsp:spPr>
      <dsp:style>
        <a:lnRef idx="2">
          <a:scrgbClr r="0" g="0" b="0"/>
        </a:lnRef>
        <a:fillRef idx="1">
          <a:scrgbClr r="0" g="0" b="0"/>
        </a:fillRef>
        <a:effectRef idx="0">
          <a:scrgbClr r="0" g="0" b="0"/>
        </a:effectRef>
        <a:fontRef idx="minor"/>
      </dsp:style>
    </dsp:sp>
    <dsp:sp modelId="{28D0585A-23FC-7F4A-B5E8-FD8811635D70}">
      <dsp:nvSpPr>
        <dsp:cNvPr id="0" name=""/>
        <dsp:cNvSpPr/>
      </dsp:nvSpPr>
      <dsp:spPr>
        <a:xfrm>
          <a:off x="313182" y="2392703"/>
          <a:ext cx="4384548" cy="531360"/>
        </a:xfrm>
        <a:prstGeom prst="round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725" tIns="0" rIns="165725" bIns="0" numCol="1" spcCol="1270" anchor="ctr" anchorCtr="0">
          <a:noAutofit/>
        </a:bodyPr>
        <a:lstStyle/>
        <a:p>
          <a:pPr marL="0" lvl="0" indent="0" algn="l" defTabSz="800100">
            <a:lnSpc>
              <a:spcPct val="90000"/>
            </a:lnSpc>
            <a:spcBef>
              <a:spcPct val="0"/>
            </a:spcBef>
            <a:spcAft>
              <a:spcPct val="35000"/>
            </a:spcAft>
            <a:buNone/>
          </a:pPr>
          <a:r>
            <a:rPr lang="en-US" sz="1800" b="1" kern="1200" dirty="0"/>
            <a:t>Lunch</a:t>
          </a:r>
          <a:r>
            <a:rPr lang="en-US" sz="1800" kern="1200" dirty="0"/>
            <a:t> 12:15 – 1:00 (Wall Scrolls)</a:t>
          </a:r>
        </a:p>
      </dsp:txBody>
      <dsp:txXfrm>
        <a:off x="339121" y="2418642"/>
        <a:ext cx="4332670" cy="479482"/>
      </dsp:txXfrm>
    </dsp:sp>
    <dsp:sp modelId="{6CFA2D56-3B9D-3B45-B6DB-B01A18BC081D}">
      <dsp:nvSpPr>
        <dsp:cNvPr id="0" name=""/>
        <dsp:cNvSpPr/>
      </dsp:nvSpPr>
      <dsp:spPr>
        <a:xfrm>
          <a:off x="0" y="3316603"/>
          <a:ext cx="6263640" cy="1927800"/>
        </a:xfrm>
        <a:prstGeom prst="rect">
          <a:avLst/>
        </a:prstGeom>
        <a:solidFill>
          <a:schemeClr val="lt1">
            <a:alpha val="90000"/>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6128" tIns="374904" rIns="486128" bIns="128016" numCol="1" spcCol="1270" anchor="t" anchorCtr="0">
          <a:noAutofit/>
        </a:bodyPr>
        <a:lstStyle/>
        <a:p>
          <a:pPr marL="171450" lvl="1" indent="-171450" algn="l" defTabSz="800100">
            <a:lnSpc>
              <a:spcPct val="90000"/>
            </a:lnSpc>
            <a:spcBef>
              <a:spcPct val="0"/>
            </a:spcBef>
            <a:spcAft>
              <a:spcPct val="15000"/>
            </a:spcAft>
            <a:buChar char="•"/>
          </a:pPr>
          <a:endParaRPr lang="en-US" sz="1800" kern="1200" dirty="0"/>
        </a:p>
        <a:p>
          <a:pPr marL="171450" lvl="1" indent="-171450" algn="l" defTabSz="800100">
            <a:lnSpc>
              <a:spcPct val="90000"/>
            </a:lnSpc>
            <a:spcBef>
              <a:spcPct val="0"/>
            </a:spcBef>
            <a:spcAft>
              <a:spcPct val="15000"/>
            </a:spcAft>
            <a:buChar char="•"/>
          </a:pPr>
          <a:r>
            <a:rPr lang="en-US" sz="1800" kern="1200" dirty="0"/>
            <a:t>Panel Presentation</a:t>
          </a:r>
        </a:p>
        <a:p>
          <a:pPr marL="171450" lvl="1" indent="-171450" algn="l" defTabSz="800100">
            <a:lnSpc>
              <a:spcPct val="90000"/>
            </a:lnSpc>
            <a:spcBef>
              <a:spcPct val="0"/>
            </a:spcBef>
            <a:spcAft>
              <a:spcPct val="15000"/>
            </a:spcAft>
            <a:buChar char="•"/>
          </a:pPr>
          <a:r>
            <a:rPr lang="en-US" sz="1800" kern="1200" dirty="0"/>
            <a:t>Strategic Planning 2023-2025</a:t>
          </a:r>
        </a:p>
        <a:p>
          <a:pPr marL="171450" lvl="1" indent="-171450" algn="l" defTabSz="800100">
            <a:lnSpc>
              <a:spcPct val="90000"/>
            </a:lnSpc>
            <a:spcBef>
              <a:spcPct val="0"/>
            </a:spcBef>
            <a:spcAft>
              <a:spcPct val="15000"/>
            </a:spcAft>
            <a:buChar char="•"/>
          </a:pPr>
          <a:r>
            <a:rPr lang="en-US" sz="1800" kern="1200" dirty="0"/>
            <a:t>Share Thoughts on Wall Scrolls</a:t>
          </a:r>
        </a:p>
        <a:p>
          <a:pPr marL="171450" lvl="1" indent="-171450" algn="l" defTabSz="800100">
            <a:lnSpc>
              <a:spcPct val="90000"/>
            </a:lnSpc>
            <a:spcBef>
              <a:spcPct val="0"/>
            </a:spcBef>
            <a:spcAft>
              <a:spcPct val="15000"/>
            </a:spcAft>
            <a:buChar char="•"/>
          </a:pPr>
          <a:r>
            <a:rPr lang="en-US" sz="1800" kern="1200" dirty="0"/>
            <a:t>Wrap Up</a:t>
          </a:r>
        </a:p>
      </dsp:txBody>
      <dsp:txXfrm>
        <a:off x="0" y="3316603"/>
        <a:ext cx="6263640" cy="1927800"/>
      </dsp:txXfrm>
    </dsp:sp>
    <dsp:sp modelId="{9458BA5B-66A3-FA4B-A389-D4D76291C2A7}">
      <dsp:nvSpPr>
        <dsp:cNvPr id="0" name=""/>
        <dsp:cNvSpPr/>
      </dsp:nvSpPr>
      <dsp:spPr>
        <a:xfrm>
          <a:off x="313182" y="3209183"/>
          <a:ext cx="4384548" cy="531360"/>
        </a:xfrm>
        <a:prstGeom prst="roundRect">
          <a:avLst/>
        </a:prstGeom>
        <a:solidFill>
          <a:schemeClr val="accent2">
            <a:lumMod val="50000"/>
          </a:schemeClr>
        </a:solidFill>
        <a:ln w="12700" cap="flat" cmpd="sng" algn="ctr">
          <a:solidFill>
            <a:schemeClr val="accent2">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725" tIns="0" rIns="165725" bIns="0" numCol="1" spcCol="1270" anchor="ctr" anchorCtr="0">
          <a:noAutofit/>
        </a:bodyPr>
        <a:lstStyle/>
        <a:p>
          <a:pPr marL="0" lvl="0" indent="0" algn="l" defTabSz="800100">
            <a:lnSpc>
              <a:spcPct val="90000"/>
            </a:lnSpc>
            <a:spcBef>
              <a:spcPct val="0"/>
            </a:spcBef>
            <a:spcAft>
              <a:spcPct val="35000"/>
            </a:spcAft>
            <a:buNone/>
          </a:pPr>
          <a:r>
            <a:rPr lang="en-US" sz="1800" b="1" kern="1200"/>
            <a:t>Afternoon</a:t>
          </a:r>
          <a:endParaRPr lang="en-US" sz="1800" kern="1200"/>
        </a:p>
      </dsp:txBody>
      <dsp:txXfrm>
        <a:off x="339121" y="3235122"/>
        <a:ext cx="4332670" cy="47948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EEEAB1-F9D2-A341-B1B3-639979CBC74A}" type="datetimeFigureOut">
              <a:rPr lang="en-US" smtClean="0"/>
              <a:t>10/24/23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78D4D6-112F-5E40-AD16-77D4863482AD}" type="slidenum">
              <a:rPr lang="en-US" smtClean="0"/>
              <a:t>‹#›</a:t>
            </a:fld>
            <a:endParaRPr lang="en-US"/>
          </a:p>
        </p:txBody>
      </p:sp>
    </p:spTree>
    <p:extLst>
      <p:ext uri="{BB962C8B-B14F-4D97-AF65-F5344CB8AC3E}">
        <p14:creationId xmlns:p14="http://schemas.microsoft.com/office/powerpoint/2010/main" val="3138965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78D4D6-112F-5E40-AD16-77D4863482AD}" type="slidenum">
              <a:rPr lang="en-US" smtClean="0"/>
              <a:t>1</a:t>
            </a:fld>
            <a:endParaRPr lang="en-US"/>
          </a:p>
        </p:txBody>
      </p:sp>
    </p:spTree>
    <p:extLst>
      <p:ext uri="{BB962C8B-B14F-4D97-AF65-F5344CB8AC3E}">
        <p14:creationId xmlns:p14="http://schemas.microsoft.com/office/powerpoint/2010/main" val="2443996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78D4D6-112F-5E40-AD16-77D4863482AD}" type="slidenum">
              <a:rPr lang="en-US" smtClean="0"/>
              <a:t>2</a:t>
            </a:fld>
            <a:endParaRPr lang="en-US"/>
          </a:p>
        </p:txBody>
      </p:sp>
    </p:spTree>
    <p:extLst>
      <p:ext uri="{BB962C8B-B14F-4D97-AF65-F5344CB8AC3E}">
        <p14:creationId xmlns:p14="http://schemas.microsoft.com/office/powerpoint/2010/main" val="759503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22222"/>
                </a:solidFill>
                <a:effectLst/>
                <a:latin typeface="Arial" panose="020B0604020202020204" pitchFamily="34" charset="0"/>
              </a:rPr>
              <a:t>Why is this significant? </a:t>
            </a:r>
            <a:br>
              <a:rPr lang="en-US" dirty="0"/>
            </a:br>
            <a:r>
              <a:rPr lang="en-US" b="0" i="0" dirty="0">
                <a:solidFill>
                  <a:srgbClr val="222222"/>
                </a:solidFill>
                <a:effectLst/>
                <a:latin typeface="Arial" panose="020B0604020202020204" pitchFamily="34" charset="0"/>
              </a:rPr>
              <a:t>NDEAM, celebrated every October, emphasizes the critical contributions of America’s workers with disabilities. It's an occasion to promote inclusive employment policies and practices benefiting both employers and employees. For NDEAM 2023, the Office of Disability Employment Policy (ODEP) has chosen "Advancing Access and Equity" as the theme.</a:t>
            </a:r>
            <a:endParaRPr lang="en-US" dirty="0"/>
          </a:p>
        </p:txBody>
      </p:sp>
      <p:sp>
        <p:nvSpPr>
          <p:cNvPr id="4" name="Slide Number Placeholder 3"/>
          <p:cNvSpPr>
            <a:spLocks noGrp="1"/>
          </p:cNvSpPr>
          <p:nvPr>
            <p:ph type="sldNum" sz="quarter" idx="5"/>
          </p:nvPr>
        </p:nvSpPr>
        <p:spPr/>
        <p:txBody>
          <a:bodyPr/>
          <a:lstStyle/>
          <a:p>
            <a:fld id="{A078D4D6-112F-5E40-AD16-77D4863482AD}" type="slidenum">
              <a:rPr lang="en-US" smtClean="0"/>
              <a:t>3</a:t>
            </a:fld>
            <a:endParaRPr lang="en-US"/>
          </a:p>
        </p:txBody>
      </p:sp>
    </p:spTree>
    <p:extLst>
      <p:ext uri="{BB962C8B-B14F-4D97-AF65-F5344CB8AC3E}">
        <p14:creationId xmlns:p14="http://schemas.microsoft.com/office/powerpoint/2010/main" val="1055553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93C8DCC-A699-4726-B387-DEE03FDAAF64}"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pitchFamily="-106" charset="-128"/>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rial" charset="0"/>
              <a:ea typeface="ＭＳ Ｐゴシック" pitchFamily="-106" charset="-128"/>
              <a:cs typeface="Arial" charset="0"/>
            </a:endParaRPr>
          </a:p>
        </p:txBody>
      </p:sp>
    </p:spTree>
    <p:extLst>
      <p:ext uri="{BB962C8B-B14F-4D97-AF65-F5344CB8AC3E}">
        <p14:creationId xmlns:p14="http://schemas.microsoft.com/office/powerpoint/2010/main" val="38872702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78D4D6-112F-5E40-AD16-77D4863482AD}" type="slidenum">
              <a:rPr lang="en-US" smtClean="0"/>
              <a:t>5</a:t>
            </a:fld>
            <a:endParaRPr lang="en-US"/>
          </a:p>
        </p:txBody>
      </p:sp>
    </p:spTree>
    <p:extLst>
      <p:ext uri="{BB962C8B-B14F-4D97-AF65-F5344CB8AC3E}">
        <p14:creationId xmlns:p14="http://schemas.microsoft.com/office/powerpoint/2010/main" val="622848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78D4D6-112F-5E40-AD16-77D4863482AD}" type="slidenum">
              <a:rPr lang="en-US" smtClean="0"/>
              <a:t>6</a:t>
            </a:fld>
            <a:endParaRPr lang="en-US"/>
          </a:p>
        </p:txBody>
      </p:sp>
    </p:spTree>
    <p:extLst>
      <p:ext uri="{BB962C8B-B14F-4D97-AF65-F5344CB8AC3E}">
        <p14:creationId xmlns:p14="http://schemas.microsoft.com/office/powerpoint/2010/main" val="3791296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78D4D6-112F-5E40-AD16-77D4863482AD}" type="slidenum">
              <a:rPr lang="en-US" smtClean="0"/>
              <a:t>7</a:t>
            </a:fld>
            <a:endParaRPr lang="en-US"/>
          </a:p>
        </p:txBody>
      </p:sp>
    </p:spTree>
    <p:extLst>
      <p:ext uri="{BB962C8B-B14F-4D97-AF65-F5344CB8AC3E}">
        <p14:creationId xmlns:p14="http://schemas.microsoft.com/office/powerpoint/2010/main" val="37883310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78D4D6-112F-5E40-AD16-77D4863482AD}" type="slidenum">
              <a:rPr lang="en-US" smtClean="0"/>
              <a:t>8</a:t>
            </a:fld>
            <a:endParaRPr lang="en-US"/>
          </a:p>
        </p:txBody>
      </p:sp>
    </p:spTree>
    <p:extLst>
      <p:ext uri="{BB962C8B-B14F-4D97-AF65-F5344CB8AC3E}">
        <p14:creationId xmlns:p14="http://schemas.microsoft.com/office/powerpoint/2010/main" val="12889208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78D4D6-112F-5E40-AD16-77D4863482AD}" type="slidenum">
              <a:rPr lang="en-US" smtClean="0"/>
              <a:t>9</a:t>
            </a:fld>
            <a:endParaRPr lang="en-US"/>
          </a:p>
        </p:txBody>
      </p:sp>
    </p:spTree>
    <p:extLst>
      <p:ext uri="{BB962C8B-B14F-4D97-AF65-F5344CB8AC3E}">
        <p14:creationId xmlns:p14="http://schemas.microsoft.com/office/powerpoint/2010/main" val="4443833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78D4D6-112F-5E40-AD16-77D4863482AD}" type="slidenum">
              <a:rPr lang="en-US" smtClean="0"/>
              <a:t>10</a:t>
            </a:fld>
            <a:endParaRPr lang="en-US"/>
          </a:p>
        </p:txBody>
      </p:sp>
    </p:spTree>
    <p:extLst>
      <p:ext uri="{BB962C8B-B14F-4D97-AF65-F5344CB8AC3E}">
        <p14:creationId xmlns:p14="http://schemas.microsoft.com/office/powerpoint/2010/main" val="42607914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78D4D6-112F-5E40-AD16-77D4863482AD}" type="slidenum">
              <a:rPr lang="en-US" smtClean="0"/>
              <a:t>11</a:t>
            </a:fld>
            <a:endParaRPr lang="en-US"/>
          </a:p>
        </p:txBody>
      </p:sp>
    </p:spTree>
    <p:extLst>
      <p:ext uri="{BB962C8B-B14F-4D97-AF65-F5344CB8AC3E}">
        <p14:creationId xmlns:p14="http://schemas.microsoft.com/office/powerpoint/2010/main" val="29455118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78D4D6-112F-5E40-AD16-77D4863482AD}" type="slidenum">
              <a:rPr lang="en-US" smtClean="0"/>
              <a:t>12</a:t>
            </a:fld>
            <a:endParaRPr lang="en-US"/>
          </a:p>
        </p:txBody>
      </p:sp>
    </p:spTree>
    <p:extLst>
      <p:ext uri="{BB962C8B-B14F-4D97-AF65-F5344CB8AC3E}">
        <p14:creationId xmlns:p14="http://schemas.microsoft.com/office/powerpoint/2010/main" val="32035532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78D4D6-112F-5E40-AD16-77D4863482AD}" type="slidenum">
              <a:rPr lang="en-US" smtClean="0"/>
              <a:t>13</a:t>
            </a:fld>
            <a:endParaRPr lang="en-US"/>
          </a:p>
        </p:txBody>
      </p:sp>
    </p:spTree>
    <p:extLst>
      <p:ext uri="{BB962C8B-B14F-4D97-AF65-F5344CB8AC3E}">
        <p14:creationId xmlns:p14="http://schemas.microsoft.com/office/powerpoint/2010/main" val="12643180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78D4D6-112F-5E40-AD16-77D4863482AD}" type="slidenum">
              <a:rPr lang="en-US" smtClean="0"/>
              <a:t>14</a:t>
            </a:fld>
            <a:endParaRPr lang="en-US"/>
          </a:p>
        </p:txBody>
      </p:sp>
    </p:spTree>
    <p:extLst>
      <p:ext uri="{BB962C8B-B14F-4D97-AF65-F5344CB8AC3E}">
        <p14:creationId xmlns:p14="http://schemas.microsoft.com/office/powerpoint/2010/main" val="14448097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78D4D6-112F-5E40-AD16-77D4863482AD}" type="slidenum">
              <a:rPr lang="en-US" smtClean="0"/>
              <a:t>15</a:t>
            </a:fld>
            <a:endParaRPr lang="en-US"/>
          </a:p>
        </p:txBody>
      </p:sp>
    </p:spTree>
    <p:extLst>
      <p:ext uri="{BB962C8B-B14F-4D97-AF65-F5344CB8AC3E}">
        <p14:creationId xmlns:p14="http://schemas.microsoft.com/office/powerpoint/2010/main" val="22984865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78D4D6-112F-5E40-AD16-77D4863482AD}" type="slidenum">
              <a:rPr lang="en-US" smtClean="0"/>
              <a:t>16</a:t>
            </a:fld>
            <a:endParaRPr lang="en-US"/>
          </a:p>
        </p:txBody>
      </p:sp>
    </p:spTree>
    <p:extLst>
      <p:ext uri="{BB962C8B-B14F-4D97-AF65-F5344CB8AC3E}">
        <p14:creationId xmlns:p14="http://schemas.microsoft.com/office/powerpoint/2010/main" val="14150883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78D4D6-112F-5E40-AD16-77D4863482AD}" type="slidenum">
              <a:rPr lang="en-US" smtClean="0"/>
              <a:t>17</a:t>
            </a:fld>
            <a:endParaRPr lang="en-US"/>
          </a:p>
        </p:txBody>
      </p:sp>
    </p:spTree>
    <p:extLst>
      <p:ext uri="{BB962C8B-B14F-4D97-AF65-F5344CB8AC3E}">
        <p14:creationId xmlns:p14="http://schemas.microsoft.com/office/powerpoint/2010/main" val="27656068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78D4D6-112F-5E40-AD16-77D4863482AD}" type="slidenum">
              <a:rPr lang="en-US" smtClean="0"/>
              <a:t>18</a:t>
            </a:fld>
            <a:endParaRPr lang="en-US"/>
          </a:p>
        </p:txBody>
      </p:sp>
    </p:spTree>
    <p:extLst>
      <p:ext uri="{BB962C8B-B14F-4D97-AF65-F5344CB8AC3E}">
        <p14:creationId xmlns:p14="http://schemas.microsoft.com/office/powerpoint/2010/main" val="841270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78D4D6-112F-5E40-AD16-77D4863482AD}" type="slidenum">
              <a:rPr lang="en-US" smtClean="0"/>
              <a:t>24</a:t>
            </a:fld>
            <a:endParaRPr lang="en-US"/>
          </a:p>
        </p:txBody>
      </p:sp>
    </p:spTree>
    <p:extLst>
      <p:ext uri="{BB962C8B-B14F-4D97-AF65-F5344CB8AC3E}">
        <p14:creationId xmlns:p14="http://schemas.microsoft.com/office/powerpoint/2010/main" val="28979133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Diane and Charlotte</a:t>
            </a:r>
          </a:p>
        </p:txBody>
      </p:sp>
      <p:sp>
        <p:nvSpPr>
          <p:cNvPr id="4" name="Slide Number Placeholder 3"/>
          <p:cNvSpPr>
            <a:spLocks noGrp="1"/>
          </p:cNvSpPr>
          <p:nvPr>
            <p:ph type="sldNum" sz="quarter" idx="5"/>
          </p:nvPr>
        </p:nvSpPr>
        <p:spPr/>
        <p:txBody>
          <a:bodyPr/>
          <a:lstStyle/>
          <a:p>
            <a:fld id="{A078D4D6-112F-5E40-AD16-77D4863482AD}" type="slidenum">
              <a:rPr lang="en-US" smtClean="0"/>
              <a:t>25</a:t>
            </a:fld>
            <a:endParaRPr lang="en-US"/>
          </a:p>
        </p:txBody>
      </p:sp>
    </p:spTree>
    <p:extLst>
      <p:ext uri="{BB962C8B-B14F-4D97-AF65-F5344CB8AC3E}">
        <p14:creationId xmlns:p14="http://schemas.microsoft.com/office/powerpoint/2010/main" val="24446127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Diane</a:t>
            </a:r>
          </a:p>
        </p:txBody>
      </p:sp>
      <p:sp>
        <p:nvSpPr>
          <p:cNvPr id="4" name="Slide Number Placeholder 3"/>
          <p:cNvSpPr>
            <a:spLocks noGrp="1"/>
          </p:cNvSpPr>
          <p:nvPr>
            <p:ph type="sldNum" sz="quarter" idx="5"/>
          </p:nvPr>
        </p:nvSpPr>
        <p:spPr/>
        <p:txBody>
          <a:bodyPr/>
          <a:lstStyle/>
          <a:p>
            <a:fld id="{A078D4D6-112F-5E40-AD16-77D4863482AD}" type="slidenum">
              <a:rPr lang="en-US" smtClean="0"/>
              <a:t>26</a:t>
            </a:fld>
            <a:endParaRPr lang="en-US"/>
          </a:p>
        </p:txBody>
      </p:sp>
    </p:spTree>
    <p:extLst>
      <p:ext uri="{BB962C8B-B14F-4D97-AF65-F5344CB8AC3E}">
        <p14:creationId xmlns:p14="http://schemas.microsoft.com/office/powerpoint/2010/main" val="26827894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Diane</a:t>
            </a:r>
          </a:p>
        </p:txBody>
      </p:sp>
      <p:sp>
        <p:nvSpPr>
          <p:cNvPr id="4" name="Slide Number Placeholder 3"/>
          <p:cNvSpPr>
            <a:spLocks noGrp="1"/>
          </p:cNvSpPr>
          <p:nvPr>
            <p:ph type="sldNum" sz="quarter" idx="5"/>
          </p:nvPr>
        </p:nvSpPr>
        <p:spPr/>
        <p:txBody>
          <a:bodyPr/>
          <a:lstStyle/>
          <a:p>
            <a:fld id="{A078D4D6-112F-5E40-AD16-77D4863482AD}" type="slidenum">
              <a:rPr lang="en-US" smtClean="0"/>
              <a:t>27</a:t>
            </a:fld>
            <a:endParaRPr lang="en-US"/>
          </a:p>
        </p:txBody>
      </p:sp>
    </p:spTree>
    <p:extLst>
      <p:ext uri="{BB962C8B-B14F-4D97-AF65-F5344CB8AC3E}">
        <p14:creationId xmlns:p14="http://schemas.microsoft.com/office/powerpoint/2010/main" val="814307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78D4D6-112F-5E40-AD16-77D4863482AD}" type="slidenum">
              <a:rPr lang="en-US" smtClean="0"/>
              <a:t>28</a:t>
            </a:fld>
            <a:endParaRPr lang="en-US"/>
          </a:p>
        </p:txBody>
      </p:sp>
    </p:spTree>
    <p:extLst>
      <p:ext uri="{BB962C8B-B14F-4D97-AF65-F5344CB8AC3E}">
        <p14:creationId xmlns:p14="http://schemas.microsoft.com/office/powerpoint/2010/main" val="40420333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078D4D6-112F-5E40-AD16-77D4863482AD}" type="slidenum">
              <a:rPr lang="en-US" smtClean="0"/>
              <a:t>29</a:t>
            </a:fld>
            <a:endParaRPr lang="en-US"/>
          </a:p>
        </p:txBody>
      </p:sp>
    </p:spTree>
    <p:extLst>
      <p:ext uri="{BB962C8B-B14F-4D97-AF65-F5344CB8AC3E}">
        <p14:creationId xmlns:p14="http://schemas.microsoft.com/office/powerpoint/2010/main" val="6381626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Charlotte</a:t>
            </a:r>
          </a:p>
        </p:txBody>
      </p:sp>
      <p:sp>
        <p:nvSpPr>
          <p:cNvPr id="4" name="Slide Number Placeholder 3"/>
          <p:cNvSpPr>
            <a:spLocks noGrp="1"/>
          </p:cNvSpPr>
          <p:nvPr>
            <p:ph type="sldNum" sz="quarter" idx="5"/>
          </p:nvPr>
        </p:nvSpPr>
        <p:spPr/>
        <p:txBody>
          <a:bodyPr/>
          <a:lstStyle/>
          <a:p>
            <a:fld id="{A078D4D6-112F-5E40-AD16-77D4863482AD}" type="slidenum">
              <a:rPr lang="en-US" smtClean="0"/>
              <a:t>30</a:t>
            </a:fld>
            <a:endParaRPr lang="en-US"/>
          </a:p>
        </p:txBody>
      </p:sp>
    </p:spTree>
    <p:extLst>
      <p:ext uri="{BB962C8B-B14F-4D97-AF65-F5344CB8AC3E}">
        <p14:creationId xmlns:p14="http://schemas.microsoft.com/office/powerpoint/2010/main" val="29188197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Charlotte</a:t>
            </a:r>
          </a:p>
        </p:txBody>
      </p:sp>
      <p:sp>
        <p:nvSpPr>
          <p:cNvPr id="4" name="Slide Number Placeholder 3"/>
          <p:cNvSpPr>
            <a:spLocks noGrp="1"/>
          </p:cNvSpPr>
          <p:nvPr>
            <p:ph type="sldNum" sz="quarter" idx="5"/>
          </p:nvPr>
        </p:nvSpPr>
        <p:spPr/>
        <p:txBody>
          <a:bodyPr/>
          <a:lstStyle/>
          <a:p>
            <a:fld id="{A078D4D6-112F-5E40-AD16-77D4863482AD}" type="slidenum">
              <a:rPr lang="en-US" smtClean="0"/>
              <a:t>31</a:t>
            </a:fld>
            <a:endParaRPr lang="en-US"/>
          </a:p>
        </p:txBody>
      </p:sp>
    </p:spTree>
    <p:extLst>
      <p:ext uri="{BB962C8B-B14F-4D97-AF65-F5344CB8AC3E}">
        <p14:creationId xmlns:p14="http://schemas.microsoft.com/office/powerpoint/2010/main" val="39877467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Lexi</a:t>
            </a:r>
          </a:p>
        </p:txBody>
      </p:sp>
      <p:sp>
        <p:nvSpPr>
          <p:cNvPr id="4" name="Slide Number Placeholder 3"/>
          <p:cNvSpPr>
            <a:spLocks noGrp="1"/>
          </p:cNvSpPr>
          <p:nvPr>
            <p:ph type="sldNum" sz="quarter" idx="5"/>
          </p:nvPr>
        </p:nvSpPr>
        <p:spPr/>
        <p:txBody>
          <a:bodyPr/>
          <a:lstStyle/>
          <a:p>
            <a:fld id="{A078D4D6-112F-5E40-AD16-77D4863482AD}" type="slidenum">
              <a:rPr lang="en-US" smtClean="0"/>
              <a:t>32</a:t>
            </a:fld>
            <a:endParaRPr lang="en-US"/>
          </a:p>
        </p:txBody>
      </p:sp>
    </p:spTree>
    <p:extLst>
      <p:ext uri="{BB962C8B-B14F-4D97-AF65-F5344CB8AC3E}">
        <p14:creationId xmlns:p14="http://schemas.microsoft.com/office/powerpoint/2010/main" val="42342557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 to handouts on the tables of the PATH</a:t>
            </a:r>
          </a:p>
        </p:txBody>
      </p:sp>
      <p:sp>
        <p:nvSpPr>
          <p:cNvPr id="4" name="Slide Number Placeholder 3"/>
          <p:cNvSpPr>
            <a:spLocks noGrp="1"/>
          </p:cNvSpPr>
          <p:nvPr>
            <p:ph type="sldNum" sz="quarter" idx="5"/>
          </p:nvPr>
        </p:nvSpPr>
        <p:spPr/>
        <p:txBody>
          <a:bodyPr/>
          <a:lstStyle/>
          <a:p>
            <a:fld id="{A078D4D6-112F-5E40-AD16-77D4863482AD}" type="slidenum">
              <a:rPr lang="en-US" smtClean="0"/>
              <a:t>33</a:t>
            </a:fld>
            <a:endParaRPr lang="en-US"/>
          </a:p>
        </p:txBody>
      </p:sp>
    </p:spTree>
    <p:extLst>
      <p:ext uri="{BB962C8B-B14F-4D97-AF65-F5344CB8AC3E}">
        <p14:creationId xmlns:p14="http://schemas.microsoft.com/office/powerpoint/2010/main" val="34694119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078D4D6-112F-5E40-AD16-77D4863482AD}" type="slidenum">
              <a:rPr lang="en-US" smtClean="0"/>
              <a:t>35</a:t>
            </a:fld>
            <a:endParaRPr lang="en-US"/>
          </a:p>
        </p:txBody>
      </p:sp>
    </p:spTree>
    <p:extLst>
      <p:ext uri="{BB962C8B-B14F-4D97-AF65-F5344CB8AC3E}">
        <p14:creationId xmlns:p14="http://schemas.microsoft.com/office/powerpoint/2010/main" val="1988286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8.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9.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2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1.xml"/></Relationships>
</file>

<file path=ppt/slideLayouts/_rels/slideLayout2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D1270-4FFF-D6FC-4298-00A1DDBCEEE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7FBF61-4CB0-2E93-11EC-A7E7767B38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5B9AA43-D9B1-EC82-436A-6265A31E73A3}"/>
              </a:ext>
            </a:extLst>
          </p:cNvPr>
          <p:cNvSpPr>
            <a:spLocks noGrp="1"/>
          </p:cNvSpPr>
          <p:nvPr>
            <p:ph type="dt" sz="half" idx="10"/>
          </p:nvPr>
        </p:nvSpPr>
        <p:spPr/>
        <p:txBody>
          <a:bodyPr/>
          <a:lstStyle/>
          <a:p>
            <a:fld id="{8BEDD288-9759-5349-855B-D830070682A2}" type="datetimeFigureOut">
              <a:rPr lang="en-US" smtClean="0"/>
              <a:t>10/24/23</a:t>
            </a:fld>
            <a:endParaRPr lang="en-US"/>
          </a:p>
        </p:txBody>
      </p:sp>
      <p:sp>
        <p:nvSpPr>
          <p:cNvPr id="5" name="Footer Placeholder 4">
            <a:extLst>
              <a:ext uri="{FF2B5EF4-FFF2-40B4-BE49-F238E27FC236}">
                <a16:creationId xmlns:a16="http://schemas.microsoft.com/office/drawing/2014/main" id="{A2C69650-4030-69C3-6451-00B5B23339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AA0F97-1D46-7F37-4AB7-0B98307F0571}"/>
              </a:ext>
            </a:extLst>
          </p:cNvPr>
          <p:cNvSpPr>
            <a:spLocks noGrp="1"/>
          </p:cNvSpPr>
          <p:nvPr>
            <p:ph type="sldNum" sz="quarter" idx="12"/>
          </p:nvPr>
        </p:nvSpPr>
        <p:spPr/>
        <p:txBody>
          <a:bodyPr/>
          <a:lstStyle/>
          <a:p>
            <a:fld id="{229D057C-7D7E-614C-8C8A-8ED161645D50}" type="slidenum">
              <a:rPr lang="en-US" smtClean="0"/>
              <a:t>‹#›</a:t>
            </a:fld>
            <a:endParaRPr lang="en-US"/>
          </a:p>
        </p:txBody>
      </p:sp>
    </p:spTree>
    <p:extLst>
      <p:ext uri="{BB962C8B-B14F-4D97-AF65-F5344CB8AC3E}">
        <p14:creationId xmlns:p14="http://schemas.microsoft.com/office/powerpoint/2010/main" val="5869936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C355A-3312-9BCC-3430-FE3CB463A4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5710FA-A6B7-9B64-E927-233001C440C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9A3F81-F7D0-20C1-4817-5C82905B7E9E}"/>
              </a:ext>
            </a:extLst>
          </p:cNvPr>
          <p:cNvSpPr>
            <a:spLocks noGrp="1"/>
          </p:cNvSpPr>
          <p:nvPr>
            <p:ph type="dt" sz="half" idx="10"/>
          </p:nvPr>
        </p:nvSpPr>
        <p:spPr/>
        <p:txBody>
          <a:bodyPr/>
          <a:lstStyle/>
          <a:p>
            <a:fld id="{8BEDD288-9759-5349-855B-D830070682A2}" type="datetimeFigureOut">
              <a:rPr lang="en-US" smtClean="0"/>
              <a:t>10/24/23</a:t>
            </a:fld>
            <a:endParaRPr lang="en-US"/>
          </a:p>
        </p:txBody>
      </p:sp>
      <p:sp>
        <p:nvSpPr>
          <p:cNvPr id="5" name="Footer Placeholder 4">
            <a:extLst>
              <a:ext uri="{FF2B5EF4-FFF2-40B4-BE49-F238E27FC236}">
                <a16:creationId xmlns:a16="http://schemas.microsoft.com/office/drawing/2014/main" id="{0437F451-287F-A416-63BD-53DFCAB125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A674E4-10C8-67C7-581E-BC89319581C0}"/>
              </a:ext>
            </a:extLst>
          </p:cNvPr>
          <p:cNvSpPr>
            <a:spLocks noGrp="1"/>
          </p:cNvSpPr>
          <p:nvPr>
            <p:ph type="sldNum" sz="quarter" idx="12"/>
          </p:nvPr>
        </p:nvSpPr>
        <p:spPr/>
        <p:txBody>
          <a:bodyPr/>
          <a:lstStyle/>
          <a:p>
            <a:fld id="{229D057C-7D7E-614C-8C8A-8ED161645D50}" type="slidenum">
              <a:rPr lang="en-US" smtClean="0"/>
              <a:t>‹#›</a:t>
            </a:fld>
            <a:endParaRPr lang="en-US"/>
          </a:p>
        </p:txBody>
      </p:sp>
    </p:spTree>
    <p:extLst>
      <p:ext uri="{BB962C8B-B14F-4D97-AF65-F5344CB8AC3E}">
        <p14:creationId xmlns:p14="http://schemas.microsoft.com/office/powerpoint/2010/main" val="288762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4FBA2-D525-83BB-B6B4-7B3588A1DD3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F285B15-67D3-39E6-EB19-7FE5DEA975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C0B51EC-FD39-03F4-5CA3-37BE461D639E}"/>
              </a:ext>
            </a:extLst>
          </p:cNvPr>
          <p:cNvSpPr>
            <a:spLocks noGrp="1"/>
          </p:cNvSpPr>
          <p:nvPr>
            <p:ph type="dt" sz="half" idx="10"/>
          </p:nvPr>
        </p:nvSpPr>
        <p:spPr/>
        <p:txBody>
          <a:bodyPr/>
          <a:lstStyle/>
          <a:p>
            <a:fld id="{8BEDD288-9759-5349-855B-D830070682A2}" type="datetimeFigureOut">
              <a:rPr lang="en-US" smtClean="0"/>
              <a:t>10/24/23</a:t>
            </a:fld>
            <a:endParaRPr lang="en-US"/>
          </a:p>
        </p:txBody>
      </p:sp>
      <p:sp>
        <p:nvSpPr>
          <p:cNvPr id="5" name="Footer Placeholder 4">
            <a:extLst>
              <a:ext uri="{FF2B5EF4-FFF2-40B4-BE49-F238E27FC236}">
                <a16:creationId xmlns:a16="http://schemas.microsoft.com/office/drawing/2014/main" id="{19B09679-8B8A-3729-F185-4A7D697F0E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019E50-6D3D-1ED4-DBC1-2A9981B3C681}"/>
              </a:ext>
            </a:extLst>
          </p:cNvPr>
          <p:cNvSpPr>
            <a:spLocks noGrp="1"/>
          </p:cNvSpPr>
          <p:nvPr>
            <p:ph type="sldNum" sz="quarter" idx="12"/>
          </p:nvPr>
        </p:nvSpPr>
        <p:spPr/>
        <p:txBody>
          <a:bodyPr/>
          <a:lstStyle/>
          <a:p>
            <a:fld id="{229D057C-7D7E-614C-8C8A-8ED161645D50}" type="slidenum">
              <a:rPr lang="en-US" smtClean="0"/>
              <a:t>‹#›</a:t>
            </a:fld>
            <a:endParaRPr lang="en-US"/>
          </a:p>
        </p:txBody>
      </p:sp>
    </p:spTree>
    <p:extLst>
      <p:ext uri="{BB962C8B-B14F-4D97-AF65-F5344CB8AC3E}">
        <p14:creationId xmlns:p14="http://schemas.microsoft.com/office/powerpoint/2010/main" val="799141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C6302-376D-13F0-5FD7-409D2BB38D0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7BAD81-7675-AE16-9269-C64955699DD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0BE2F33-04D4-EDFD-5EF8-0DA45CF3474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E632965-8951-A253-A0E1-4F679FABD732}"/>
              </a:ext>
            </a:extLst>
          </p:cNvPr>
          <p:cNvSpPr>
            <a:spLocks noGrp="1"/>
          </p:cNvSpPr>
          <p:nvPr>
            <p:ph type="dt" sz="half" idx="10"/>
          </p:nvPr>
        </p:nvSpPr>
        <p:spPr/>
        <p:txBody>
          <a:bodyPr/>
          <a:lstStyle/>
          <a:p>
            <a:fld id="{8BEDD288-9759-5349-855B-D830070682A2}" type="datetimeFigureOut">
              <a:rPr lang="en-US" smtClean="0"/>
              <a:t>10/24/23</a:t>
            </a:fld>
            <a:endParaRPr lang="en-US"/>
          </a:p>
        </p:txBody>
      </p:sp>
      <p:sp>
        <p:nvSpPr>
          <p:cNvPr id="6" name="Footer Placeholder 5">
            <a:extLst>
              <a:ext uri="{FF2B5EF4-FFF2-40B4-BE49-F238E27FC236}">
                <a16:creationId xmlns:a16="http://schemas.microsoft.com/office/drawing/2014/main" id="{5239360E-D333-DB7E-5FF2-18798C15B3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D4E0E6-A36B-F161-9E8F-D35C71E42409}"/>
              </a:ext>
            </a:extLst>
          </p:cNvPr>
          <p:cNvSpPr>
            <a:spLocks noGrp="1"/>
          </p:cNvSpPr>
          <p:nvPr>
            <p:ph type="sldNum" sz="quarter" idx="12"/>
          </p:nvPr>
        </p:nvSpPr>
        <p:spPr/>
        <p:txBody>
          <a:bodyPr/>
          <a:lstStyle/>
          <a:p>
            <a:fld id="{229D057C-7D7E-614C-8C8A-8ED161645D50}" type="slidenum">
              <a:rPr lang="en-US" smtClean="0"/>
              <a:t>‹#›</a:t>
            </a:fld>
            <a:endParaRPr lang="en-US"/>
          </a:p>
        </p:txBody>
      </p:sp>
    </p:spTree>
    <p:extLst>
      <p:ext uri="{BB962C8B-B14F-4D97-AF65-F5344CB8AC3E}">
        <p14:creationId xmlns:p14="http://schemas.microsoft.com/office/powerpoint/2010/main" val="768736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71268-61FD-EE64-97DD-F5D588C6553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CFD60C3-B506-30E9-42ED-15F2147EC9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B9826-3F5A-6EE1-303D-D29BC32E89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B0D964-6700-DFD8-C109-A77A15135A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B997187-236D-6E84-8CC6-7AB8640FCFD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803391D-1B51-6653-5B3F-DD08BE85FEB6}"/>
              </a:ext>
            </a:extLst>
          </p:cNvPr>
          <p:cNvSpPr>
            <a:spLocks noGrp="1"/>
          </p:cNvSpPr>
          <p:nvPr>
            <p:ph type="dt" sz="half" idx="10"/>
          </p:nvPr>
        </p:nvSpPr>
        <p:spPr/>
        <p:txBody>
          <a:bodyPr/>
          <a:lstStyle/>
          <a:p>
            <a:fld id="{8BEDD288-9759-5349-855B-D830070682A2}" type="datetimeFigureOut">
              <a:rPr lang="en-US" smtClean="0"/>
              <a:t>10/24/23</a:t>
            </a:fld>
            <a:endParaRPr lang="en-US"/>
          </a:p>
        </p:txBody>
      </p:sp>
      <p:sp>
        <p:nvSpPr>
          <p:cNvPr id="8" name="Footer Placeholder 7">
            <a:extLst>
              <a:ext uri="{FF2B5EF4-FFF2-40B4-BE49-F238E27FC236}">
                <a16:creationId xmlns:a16="http://schemas.microsoft.com/office/drawing/2014/main" id="{D319F9EA-A01B-1F69-2CB7-AF667FD45A7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E72BC8A-0288-BA64-7AD4-2CE5FBD0BE24}"/>
              </a:ext>
            </a:extLst>
          </p:cNvPr>
          <p:cNvSpPr>
            <a:spLocks noGrp="1"/>
          </p:cNvSpPr>
          <p:nvPr>
            <p:ph type="sldNum" sz="quarter" idx="12"/>
          </p:nvPr>
        </p:nvSpPr>
        <p:spPr/>
        <p:txBody>
          <a:bodyPr/>
          <a:lstStyle/>
          <a:p>
            <a:fld id="{229D057C-7D7E-614C-8C8A-8ED161645D50}" type="slidenum">
              <a:rPr lang="en-US" smtClean="0"/>
              <a:t>‹#›</a:t>
            </a:fld>
            <a:endParaRPr lang="en-US"/>
          </a:p>
        </p:txBody>
      </p:sp>
    </p:spTree>
    <p:extLst>
      <p:ext uri="{BB962C8B-B14F-4D97-AF65-F5344CB8AC3E}">
        <p14:creationId xmlns:p14="http://schemas.microsoft.com/office/powerpoint/2010/main" val="2478455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ED45B-BE37-49A4-E810-6C80FBBAC3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5EE3356-5D9F-745B-FD58-D8775A57C227}"/>
              </a:ext>
            </a:extLst>
          </p:cNvPr>
          <p:cNvSpPr>
            <a:spLocks noGrp="1"/>
          </p:cNvSpPr>
          <p:nvPr>
            <p:ph type="dt" sz="half" idx="10"/>
          </p:nvPr>
        </p:nvSpPr>
        <p:spPr/>
        <p:txBody>
          <a:bodyPr/>
          <a:lstStyle/>
          <a:p>
            <a:fld id="{8BEDD288-9759-5349-855B-D830070682A2}" type="datetimeFigureOut">
              <a:rPr lang="en-US" smtClean="0"/>
              <a:t>10/24/23</a:t>
            </a:fld>
            <a:endParaRPr lang="en-US"/>
          </a:p>
        </p:txBody>
      </p:sp>
      <p:sp>
        <p:nvSpPr>
          <p:cNvPr id="4" name="Footer Placeholder 3">
            <a:extLst>
              <a:ext uri="{FF2B5EF4-FFF2-40B4-BE49-F238E27FC236}">
                <a16:creationId xmlns:a16="http://schemas.microsoft.com/office/drawing/2014/main" id="{2D835BDF-B0C1-665C-C669-417C10E70D1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87FFFFE-D439-5E2F-DEED-CFD1E31FE84F}"/>
              </a:ext>
            </a:extLst>
          </p:cNvPr>
          <p:cNvSpPr>
            <a:spLocks noGrp="1"/>
          </p:cNvSpPr>
          <p:nvPr>
            <p:ph type="sldNum" sz="quarter" idx="12"/>
          </p:nvPr>
        </p:nvSpPr>
        <p:spPr/>
        <p:txBody>
          <a:bodyPr/>
          <a:lstStyle/>
          <a:p>
            <a:fld id="{229D057C-7D7E-614C-8C8A-8ED161645D50}" type="slidenum">
              <a:rPr lang="en-US" smtClean="0"/>
              <a:t>‹#›</a:t>
            </a:fld>
            <a:endParaRPr lang="en-US"/>
          </a:p>
        </p:txBody>
      </p:sp>
    </p:spTree>
    <p:extLst>
      <p:ext uri="{BB962C8B-B14F-4D97-AF65-F5344CB8AC3E}">
        <p14:creationId xmlns:p14="http://schemas.microsoft.com/office/powerpoint/2010/main" val="1463455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87D627-8707-9BBD-69C3-E49E751454DD}"/>
              </a:ext>
            </a:extLst>
          </p:cNvPr>
          <p:cNvSpPr>
            <a:spLocks noGrp="1"/>
          </p:cNvSpPr>
          <p:nvPr>
            <p:ph type="dt" sz="half" idx="10"/>
          </p:nvPr>
        </p:nvSpPr>
        <p:spPr/>
        <p:txBody>
          <a:bodyPr/>
          <a:lstStyle/>
          <a:p>
            <a:fld id="{8BEDD288-9759-5349-855B-D830070682A2}" type="datetimeFigureOut">
              <a:rPr lang="en-US" smtClean="0"/>
              <a:t>10/24/23</a:t>
            </a:fld>
            <a:endParaRPr lang="en-US"/>
          </a:p>
        </p:txBody>
      </p:sp>
      <p:sp>
        <p:nvSpPr>
          <p:cNvPr id="3" name="Footer Placeholder 2">
            <a:extLst>
              <a:ext uri="{FF2B5EF4-FFF2-40B4-BE49-F238E27FC236}">
                <a16:creationId xmlns:a16="http://schemas.microsoft.com/office/drawing/2014/main" id="{F29D9E03-382C-D86D-8404-29C98739539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B8EF75A-E8D9-F1F8-1A0B-5A1FBD350796}"/>
              </a:ext>
            </a:extLst>
          </p:cNvPr>
          <p:cNvSpPr>
            <a:spLocks noGrp="1"/>
          </p:cNvSpPr>
          <p:nvPr>
            <p:ph type="sldNum" sz="quarter" idx="12"/>
          </p:nvPr>
        </p:nvSpPr>
        <p:spPr/>
        <p:txBody>
          <a:bodyPr/>
          <a:lstStyle/>
          <a:p>
            <a:fld id="{229D057C-7D7E-614C-8C8A-8ED161645D50}" type="slidenum">
              <a:rPr lang="en-US" smtClean="0"/>
              <a:t>‹#›</a:t>
            </a:fld>
            <a:endParaRPr lang="en-US"/>
          </a:p>
        </p:txBody>
      </p:sp>
    </p:spTree>
    <p:extLst>
      <p:ext uri="{BB962C8B-B14F-4D97-AF65-F5344CB8AC3E}">
        <p14:creationId xmlns:p14="http://schemas.microsoft.com/office/powerpoint/2010/main" val="281083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0C36A-27DF-6A34-D6F1-B42A63E0C6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82DC79-B69E-DBA2-A4D0-31ED8FD4DA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1BDA560-C351-3214-BFAB-6C0487126E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CE7CFDA-3C8F-3614-3669-293ABCA364DA}"/>
              </a:ext>
            </a:extLst>
          </p:cNvPr>
          <p:cNvSpPr>
            <a:spLocks noGrp="1"/>
          </p:cNvSpPr>
          <p:nvPr>
            <p:ph type="dt" sz="half" idx="10"/>
          </p:nvPr>
        </p:nvSpPr>
        <p:spPr/>
        <p:txBody>
          <a:bodyPr/>
          <a:lstStyle/>
          <a:p>
            <a:fld id="{8BEDD288-9759-5349-855B-D830070682A2}" type="datetimeFigureOut">
              <a:rPr lang="en-US" smtClean="0"/>
              <a:t>10/24/23</a:t>
            </a:fld>
            <a:endParaRPr lang="en-US"/>
          </a:p>
        </p:txBody>
      </p:sp>
      <p:sp>
        <p:nvSpPr>
          <p:cNvPr id="6" name="Footer Placeholder 5">
            <a:extLst>
              <a:ext uri="{FF2B5EF4-FFF2-40B4-BE49-F238E27FC236}">
                <a16:creationId xmlns:a16="http://schemas.microsoft.com/office/drawing/2014/main" id="{7FFB8BAF-4085-D577-377C-3DC1EF394C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E0C731-CF97-0F6F-C898-DB650675CDF5}"/>
              </a:ext>
            </a:extLst>
          </p:cNvPr>
          <p:cNvSpPr>
            <a:spLocks noGrp="1"/>
          </p:cNvSpPr>
          <p:nvPr>
            <p:ph type="sldNum" sz="quarter" idx="12"/>
          </p:nvPr>
        </p:nvSpPr>
        <p:spPr/>
        <p:txBody>
          <a:bodyPr/>
          <a:lstStyle/>
          <a:p>
            <a:fld id="{229D057C-7D7E-614C-8C8A-8ED161645D50}" type="slidenum">
              <a:rPr lang="en-US" smtClean="0"/>
              <a:t>‹#›</a:t>
            </a:fld>
            <a:endParaRPr lang="en-US"/>
          </a:p>
        </p:txBody>
      </p:sp>
    </p:spTree>
    <p:extLst>
      <p:ext uri="{BB962C8B-B14F-4D97-AF65-F5344CB8AC3E}">
        <p14:creationId xmlns:p14="http://schemas.microsoft.com/office/powerpoint/2010/main" val="3924996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97778-6434-A312-0B9E-506C18C98F0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FAB78B6-DF75-F9AF-28C5-92C82F63CC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FC9B4C4-BD89-45DE-9A9D-E81923626E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963D8F-413C-9FCC-B711-5C6DB4E1FC56}"/>
              </a:ext>
            </a:extLst>
          </p:cNvPr>
          <p:cNvSpPr>
            <a:spLocks noGrp="1"/>
          </p:cNvSpPr>
          <p:nvPr>
            <p:ph type="dt" sz="half" idx="10"/>
          </p:nvPr>
        </p:nvSpPr>
        <p:spPr/>
        <p:txBody>
          <a:bodyPr/>
          <a:lstStyle/>
          <a:p>
            <a:fld id="{8BEDD288-9759-5349-855B-D830070682A2}" type="datetimeFigureOut">
              <a:rPr lang="en-US" smtClean="0"/>
              <a:t>10/24/23</a:t>
            </a:fld>
            <a:endParaRPr lang="en-US"/>
          </a:p>
        </p:txBody>
      </p:sp>
      <p:sp>
        <p:nvSpPr>
          <p:cNvPr id="6" name="Footer Placeholder 5">
            <a:extLst>
              <a:ext uri="{FF2B5EF4-FFF2-40B4-BE49-F238E27FC236}">
                <a16:creationId xmlns:a16="http://schemas.microsoft.com/office/drawing/2014/main" id="{BC35974D-28E8-3A1F-B4E1-EA375A12D2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FE3E12-9CEF-A541-3990-A5473CF9C727}"/>
              </a:ext>
            </a:extLst>
          </p:cNvPr>
          <p:cNvSpPr>
            <a:spLocks noGrp="1"/>
          </p:cNvSpPr>
          <p:nvPr>
            <p:ph type="sldNum" sz="quarter" idx="12"/>
          </p:nvPr>
        </p:nvSpPr>
        <p:spPr/>
        <p:txBody>
          <a:bodyPr/>
          <a:lstStyle/>
          <a:p>
            <a:fld id="{229D057C-7D7E-614C-8C8A-8ED161645D50}" type="slidenum">
              <a:rPr lang="en-US" smtClean="0"/>
              <a:t>‹#›</a:t>
            </a:fld>
            <a:endParaRPr lang="en-US"/>
          </a:p>
        </p:txBody>
      </p:sp>
    </p:spTree>
    <p:extLst>
      <p:ext uri="{BB962C8B-B14F-4D97-AF65-F5344CB8AC3E}">
        <p14:creationId xmlns:p14="http://schemas.microsoft.com/office/powerpoint/2010/main" val="2954927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0CB75-6DD1-300E-C64F-1E844FAC35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C4657B-7362-AD85-CA61-84FFB72DA0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E34370-BE79-B6ED-0BF0-5D741487503A}"/>
              </a:ext>
            </a:extLst>
          </p:cNvPr>
          <p:cNvSpPr>
            <a:spLocks noGrp="1"/>
          </p:cNvSpPr>
          <p:nvPr>
            <p:ph type="dt" sz="half" idx="10"/>
          </p:nvPr>
        </p:nvSpPr>
        <p:spPr/>
        <p:txBody>
          <a:bodyPr/>
          <a:lstStyle/>
          <a:p>
            <a:fld id="{8BEDD288-9759-5349-855B-D830070682A2}" type="datetimeFigureOut">
              <a:rPr lang="en-US" smtClean="0"/>
              <a:t>10/24/23</a:t>
            </a:fld>
            <a:endParaRPr lang="en-US"/>
          </a:p>
        </p:txBody>
      </p:sp>
      <p:sp>
        <p:nvSpPr>
          <p:cNvPr id="5" name="Footer Placeholder 4">
            <a:extLst>
              <a:ext uri="{FF2B5EF4-FFF2-40B4-BE49-F238E27FC236}">
                <a16:creationId xmlns:a16="http://schemas.microsoft.com/office/drawing/2014/main" id="{B3B09A58-FE62-105E-75BE-579A15B6B3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550F0C-E970-C324-B081-FACFB563DD36}"/>
              </a:ext>
            </a:extLst>
          </p:cNvPr>
          <p:cNvSpPr>
            <a:spLocks noGrp="1"/>
          </p:cNvSpPr>
          <p:nvPr>
            <p:ph type="sldNum" sz="quarter" idx="12"/>
          </p:nvPr>
        </p:nvSpPr>
        <p:spPr/>
        <p:txBody>
          <a:bodyPr/>
          <a:lstStyle/>
          <a:p>
            <a:fld id="{229D057C-7D7E-614C-8C8A-8ED161645D50}" type="slidenum">
              <a:rPr lang="en-US" smtClean="0"/>
              <a:t>‹#›</a:t>
            </a:fld>
            <a:endParaRPr lang="en-US"/>
          </a:p>
        </p:txBody>
      </p:sp>
    </p:spTree>
    <p:extLst>
      <p:ext uri="{BB962C8B-B14F-4D97-AF65-F5344CB8AC3E}">
        <p14:creationId xmlns:p14="http://schemas.microsoft.com/office/powerpoint/2010/main" val="3895465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6B9B04-DE46-0542-570D-55C419562C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BEB9F46-0931-A860-60A3-0CBE17364F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0DCEE9-FAD4-1C53-91A8-F783779B8AC4}"/>
              </a:ext>
            </a:extLst>
          </p:cNvPr>
          <p:cNvSpPr>
            <a:spLocks noGrp="1"/>
          </p:cNvSpPr>
          <p:nvPr>
            <p:ph type="dt" sz="half" idx="10"/>
          </p:nvPr>
        </p:nvSpPr>
        <p:spPr/>
        <p:txBody>
          <a:bodyPr/>
          <a:lstStyle/>
          <a:p>
            <a:fld id="{8BEDD288-9759-5349-855B-D830070682A2}" type="datetimeFigureOut">
              <a:rPr lang="en-US" smtClean="0"/>
              <a:t>10/24/23</a:t>
            </a:fld>
            <a:endParaRPr lang="en-US"/>
          </a:p>
        </p:txBody>
      </p:sp>
      <p:sp>
        <p:nvSpPr>
          <p:cNvPr id="5" name="Footer Placeholder 4">
            <a:extLst>
              <a:ext uri="{FF2B5EF4-FFF2-40B4-BE49-F238E27FC236}">
                <a16:creationId xmlns:a16="http://schemas.microsoft.com/office/drawing/2014/main" id="{BB10C309-F514-C929-09C1-45FC025930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0286BC-1E53-C02E-2BE3-B10C1FCD3893}"/>
              </a:ext>
            </a:extLst>
          </p:cNvPr>
          <p:cNvSpPr>
            <a:spLocks noGrp="1"/>
          </p:cNvSpPr>
          <p:nvPr>
            <p:ph type="sldNum" sz="quarter" idx="12"/>
          </p:nvPr>
        </p:nvSpPr>
        <p:spPr/>
        <p:txBody>
          <a:bodyPr/>
          <a:lstStyle/>
          <a:p>
            <a:fld id="{229D057C-7D7E-614C-8C8A-8ED161645D50}" type="slidenum">
              <a:rPr lang="en-US" smtClean="0"/>
              <a:t>‹#›</a:t>
            </a:fld>
            <a:endParaRPr lang="en-US"/>
          </a:p>
        </p:txBody>
      </p:sp>
    </p:spTree>
    <p:extLst>
      <p:ext uri="{BB962C8B-B14F-4D97-AF65-F5344CB8AC3E}">
        <p14:creationId xmlns:p14="http://schemas.microsoft.com/office/powerpoint/2010/main" val="19641410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bwMode="gray">
          <a:xfrm>
            <a:off x="10217019" y="6272208"/>
            <a:ext cx="1362271" cy="432641"/>
          </a:xfrm>
        </p:spPr>
        <p:txBody>
          <a:bodyPr/>
          <a:lstStyle>
            <a:lvl1pPr algn="ctr">
              <a:defRPr b="1">
                <a:solidFill>
                  <a:schemeClr val="bg1"/>
                </a:solidFill>
              </a:defRPr>
            </a:lvl1pPr>
          </a:lstStyle>
          <a:p>
            <a:fld id="{5EC2EC9C-49C8-4822-BF2F-F50546B718F1}" type="slidenum">
              <a:rPr lang="en-US" smtClean="0"/>
              <a:pPr/>
              <a:t>‹#›</a:t>
            </a:fld>
            <a:endParaRPr lang="en-US"/>
          </a:p>
        </p:txBody>
      </p:sp>
      <p:sp>
        <p:nvSpPr>
          <p:cNvPr id="7" name="Date Placeholder 3">
            <a:extLst>
              <a:ext uri="{FF2B5EF4-FFF2-40B4-BE49-F238E27FC236}">
                <a16:creationId xmlns:a16="http://schemas.microsoft.com/office/drawing/2014/main" id="{CDBCEF06-6C3B-4F99-A045-F241B2B27134}"/>
              </a:ext>
            </a:extLst>
          </p:cNvPr>
          <p:cNvSpPr>
            <a:spLocks noGrp="1"/>
          </p:cNvSpPr>
          <p:nvPr>
            <p:ph type="dt" sz="half" idx="10"/>
          </p:nvPr>
        </p:nvSpPr>
        <p:spPr>
          <a:xfrm>
            <a:off x="8853056" y="6322590"/>
            <a:ext cx="1363964" cy="365125"/>
          </a:xfrm>
          <a:prstGeom prst="rect">
            <a:avLst/>
          </a:prstGeom>
        </p:spPr>
        <p:txBody>
          <a:bodyPr/>
          <a:lstStyle>
            <a:lvl1pPr>
              <a:defRPr>
                <a:solidFill>
                  <a:schemeClr val="bg1"/>
                </a:solidFill>
              </a:defRPr>
            </a:lvl1pPr>
          </a:lstStyle>
          <a:p>
            <a:fld id="{41A5D276-E696-4A63-A42B-CA3E4AD434DF}" type="datetime1">
              <a:rPr lang="en-US" smtClean="0"/>
              <a:pPr/>
              <a:t>10/24/23</a:t>
            </a:fld>
            <a:endParaRPr lang="en-US"/>
          </a:p>
        </p:txBody>
      </p:sp>
      <p:sp>
        <p:nvSpPr>
          <p:cNvPr id="8" name="Footer Placeholder 4">
            <a:extLst>
              <a:ext uri="{FF2B5EF4-FFF2-40B4-BE49-F238E27FC236}">
                <a16:creationId xmlns:a16="http://schemas.microsoft.com/office/drawing/2014/main" id="{EAFA3A7A-1D6F-4884-87B4-D8EBECA74EF0}"/>
              </a:ext>
            </a:extLst>
          </p:cNvPr>
          <p:cNvSpPr>
            <a:spLocks noGrp="1"/>
          </p:cNvSpPr>
          <p:nvPr>
            <p:ph type="ftr" sz="quarter" idx="11"/>
          </p:nvPr>
        </p:nvSpPr>
        <p:spPr>
          <a:xfrm>
            <a:off x="5120641" y="6319195"/>
            <a:ext cx="3732414" cy="365125"/>
          </a:xfrm>
          <a:prstGeom prst="rect">
            <a:avLst/>
          </a:prstGeom>
        </p:spPr>
        <p:txBody>
          <a:bodyPr/>
          <a:lstStyle>
            <a:lvl1pPr>
              <a:defRPr>
                <a:solidFill>
                  <a:schemeClr val="bg1"/>
                </a:solidFill>
              </a:defRPr>
            </a:lvl1pPr>
          </a:lstStyle>
          <a:p>
            <a:endParaRPr lang="en-US"/>
          </a:p>
        </p:txBody>
      </p:sp>
    </p:spTree>
    <p:custDataLst>
      <p:tags r:id="rId1"/>
    </p:custDataLst>
    <p:extLst>
      <p:ext uri="{BB962C8B-B14F-4D97-AF65-F5344CB8AC3E}">
        <p14:creationId xmlns:p14="http://schemas.microsoft.com/office/powerpoint/2010/main" val="20621902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bwMode="gray">
          <a:xfrm>
            <a:off x="615820" y="139960"/>
            <a:ext cx="7063274" cy="550506"/>
          </a:xfrm>
        </p:spPr>
        <p:txBody>
          <a:bodyPr>
            <a:noAutofit/>
          </a:bodyPr>
          <a:lstStyle>
            <a:lvl1pPr>
              <a:defRPr sz="36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Content Placeholder 2"/>
          <p:cNvSpPr>
            <a:spLocks noGrp="1"/>
          </p:cNvSpPr>
          <p:nvPr>
            <p:ph idx="1"/>
          </p:nvPr>
        </p:nvSpPr>
        <p:spPr>
          <a:xfrm>
            <a:off x="615820" y="979714"/>
            <a:ext cx="10954138" cy="519724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853056" y="6322590"/>
            <a:ext cx="1363964" cy="365125"/>
          </a:xfrm>
          <a:prstGeom prst="rect">
            <a:avLst/>
          </a:prstGeom>
        </p:spPr>
        <p:txBody>
          <a:bodyPr/>
          <a:lstStyle>
            <a:lvl1pPr>
              <a:defRPr>
                <a:solidFill>
                  <a:schemeClr val="bg1"/>
                </a:solidFill>
              </a:defRPr>
            </a:lvl1pPr>
          </a:lstStyle>
          <a:p>
            <a:fld id="{41A5D276-E696-4A63-A42B-CA3E4AD434DF}" type="datetime1">
              <a:rPr lang="en-US" smtClean="0"/>
              <a:pPr/>
              <a:t>10/24/23</a:t>
            </a:fld>
            <a:endParaRPr lang="en-US"/>
          </a:p>
        </p:txBody>
      </p:sp>
      <p:sp>
        <p:nvSpPr>
          <p:cNvPr id="5" name="Footer Placeholder 4"/>
          <p:cNvSpPr>
            <a:spLocks noGrp="1"/>
          </p:cNvSpPr>
          <p:nvPr>
            <p:ph type="ftr" sz="quarter" idx="11"/>
          </p:nvPr>
        </p:nvSpPr>
        <p:spPr>
          <a:xfrm>
            <a:off x="5120641" y="6319195"/>
            <a:ext cx="3732414" cy="365125"/>
          </a:xfrm>
          <a:prstGeom prst="rect">
            <a:avLst/>
          </a:prstGeo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bwMode="gray">
          <a:xfrm>
            <a:off x="10217019" y="6288834"/>
            <a:ext cx="1352939" cy="432641"/>
          </a:xfrm>
        </p:spPr>
        <p:txBody>
          <a:bodyPr/>
          <a:lstStyle>
            <a:lvl1pPr algn="ctr">
              <a:defRPr b="1">
                <a:solidFill>
                  <a:schemeClr val="bg1"/>
                </a:solidFill>
              </a:defRPr>
            </a:lvl1pPr>
          </a:lstStyle>
          <a:p>
            <a:fld id="{5EC2EC9C-49C8-4822-BF2F-F50546B718F1}" type="slidenum">
              <a:rPr lang="en-US" smtClean="0"/>
              <a:pPr/>
              <a:t>‹#›</a:t>
            </a:fld>
            <a:endParaRPr lang="en-US"/>
          </a:p>
        </p:txBody>
      </p:sp>
    </p:spTree>
    <p:custDataLst>
      <p:tags r:id="rId1"/>
    </p:custDataLst>
    <p:extLst>
      <p:ext uri="{BB962C8B-B14F-4D97-AF65-F5344CB8AC3E}">
        <p14:creationId xmlns:p14="http://schemas.microsoft.com/office/powerpoint/2010/main" val="12031150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6" name="Slide Number Placeholder 5"/>
          <p:cNvSpPr>
            <a:spLocks noGrp="1"/>
          </p:cNvSpPr>
          <p:nvPr>
            <p:ph type="sldNum" sz="quarter" idx="12"/>
          </p:nvPr>
        </p:nvSpPr>
        <p:spPr bwMode="gray">
          <a:xfrm>
            <a:off x="10235682" y="6279502"/>
            <a:ext cx="1352938" cy="419878"/>
          </a:xfrm>
        </p:spPr>
        <p:txBody>
          <a:bodyPr/>
          <a:lstStyle>
            <a:lvl1pPr algn="ctr">
              <a:defRPr b="1">
                <a:solidFill>
                  <a:schemeClr val="bg1"/>
                </a:solidFill>
              </a:defRPr>
            </a:lvl1pPr>
          </a:lstStyle>
          <a:p>
            <a:fld id="{5EC2EC9C-49C8-4822-BF2F-F50546B718F1}" type="slidenum">
              <a:rPr lang="en-US" smtClean="0"/>
              <a:pPr/>
              <a:t>‹#›</a:t>
            </a:fld>
            <a:endParaRPr lang="en-US"/>
          </a:p>
        </p:txBody>
      </p:sp>
      <p:sp>
        <p:nvSpPr>
          <p:cNvPr id="7" name="Date Placeholder 3">
            <a:extLst>
              <a:ext uri="{FF2B5EF4-FFF2-40B4-BE49-F238E27FC236}">
                <a16:creationId xmlns:a16="http://schemas.microsoft.com/office/drawing/2014/main" id="{CB8355F9-9EF8-49F8-AF42-5669E92D4FAE}"/>
              </a:ext>
            </a:extLst>
          </p:cNvPr>
          <p:cNvSpPr>
            <a:spLocks noGrp="1"/>
          </p:cNvSpPr>
          <p:nvPr>
            <p:ph type="dt" sz="half" idx="10"/>
          </p:nvPr>
        </p:nvSpPr>
        <p:spPr>
          <a:xfrm>
            <a:off x="8853056" y="6322590"/>
            <a:ext cx="1363964" cy="365125"/>
          </a:xfrm>
          <a:prstGeom prst="rect">
            <a:avLst/>
          </a:prstGeom>
        </p:spPr>
        <p:txBody>
          <a:bodyPr/>
          <a:lstStyle>
            <a:lvl1pPr>
              <a:defRPr>
                <a:solidFill>
                  <a:schemeClr val="bg1"/>
                </a:solidFill>
              </a:defRPr>
            </a:lvl1pPr>
          </a:lstStyle>
          <a:p>
            <a:fld id="{41A5D276-E696-4A63-A42B-CA3E4AD434DF}" type="datetime1">
              <a:rPr lang="en-US" smtClean="0"/>
              <a:pPr/>
              <a:t>10/24/23</a:t>
            </a:fld>
            <a:endParaRPr lang="en-US"/>
          </a:p>
        </p:txBody>
      </p:sp>
      <p:sp>
        <p:nvSpPr>
          <p:cNvPr id="8" name="Footer Placeholder 4">
            <a:extLst>
              <a:ext uri="{FF2B5EF4-FFF2-40B4-BE49-F238E27FC236}">
                <a16:creationId xmlns:a16="http://schemas.microsoft.com/office/drawing/2014/main" id="{55F27AEB-7081-4B86-8813-F485ABBA5D3F}"/>
              </a:ext>
            </a:extLst>
          </p:cNvPr>
          <p:cNvSpPr>
            <a:spLocks noGrp="1"/>
          </p:cNvSpPr>
          <p:nvPr>
            <p:ph type="ftr" sz="quarter" idx="11"/>
          </p:nvPr>
        </p:nvSpPr>
        <p:spPr>
          <a:xfrm>
            <a:off x="5120641" y="6319195"/>
            <a:ext cx="3732414" cy="365125"/>
          </a:xfrm>
          <a:prstGeom prst="rect">
            <a:avLst/>
          </a:prstGeom>
        </p:spPr>
        <p:txBody>
          <a:bodyPr/>
          <a:lstStyle>
            <a:lvl1pPr>
              <a:defRPr>
                <a:solidFill>
                  <a:schemeClr val="bg1"/>
                </a:solidFill>
              </a:defRPr>
            </a:lvl1pPr>
          </a:lstStyle>
          <a:p>
            <a:endParaRPr lang="en-US"/>
          </a:p>
        </p:txBody>
      </p:sp>
    </p:spTree>
    <p:custDataLst>
      <p:tags r:id="rId1"/>
    </p:custDataLst>
    <p:extLst>
      <p:ext uri="{BB962C8B-B14F-4D97-AF65-F5344CB8AC3E}">
        <p14:creationId xmlns:p14="http://schemas.microsoft.com/office/powerpoint/2010/main" val="32710059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bwMode="gray">
          <a:xfrm>
            <a:off x="615820" y="149290"/>
            <a:ext cx="7072604" cy="531846"/>
          </a:xfrm>
        </p:spPr>
        <p:txBody>
          <a:bodyPr>
            <a:noAutofit/>
          </a:bodyPr>
          <a:lstStyle>
            <a:lvl1pPr>
              <a:defRPr sz="36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Content Placeholder 2"/>
          <p:cNvSpPr>
            <a:spLocks noGrp="1"/>
          </p:cNvSpPr>
          <p:nvPr>
            <p:ph sz="half" idx="1"/>
          </p:nvPr>
        </p:nvSpPr>
        <p:spPr>
          <a:xfrm>
            <a:off x="615820" y="961053"/>
            <a:ext cx="5403980" cy="5215910"/>
          </a:xfr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961053"/>
            <a:ext cx="5416420" cy="5215910"/>
          </a:xfr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bwMode="gray">
          <a:xfrm>
            <a:off x="10198358" y="6271189"/>
            <a:ext cx="1390262" cy="441973"/>
          </a:xfrm>
        </p:spPr>
        <p:txBody>
          <a:bodyPr/>
          <a:lstStyle>
            <a:lvl1pPr algn="ctr">
              <a:defRPr b="1">
                <a:solidFill>
                  <a:schemeClr val="bg1"/>
                </a:solidFill>
              </a:defRPr>
            </a:lvl1pPr>
          </a:lstStyle>
          <a:p>
            <a:fld id="{5EC2EC9C-49C8-4822-BF2F-F50546B718F1}" type="slidenum">
              <a:rPr lang="en-US" smtClean="0"/>
              <a:pPr/>
              <a:t>‹#›</a:t>
            </a:fld>
            <a:endParaRPr lang="en-US"/>
          </a:p>
        </p:txBody>
      </p:sp>
      <p:sp>
        <p:nvSpPr>
          <p:cNvPr id="8" name="Date Placeholder 3">
            <a:extLst>
              <a:ext uri="{FF2B5EF4-FFF2-40B4-BE49-F238E27FC236}">
                <a16:creationId xmlns:a16="http://schemas.microsoft.com/office/drawing/2014/main" id="{23A7670D-6860-415C-8E3C-4596B67FB389}"/>
              </a:ext>
            </a:extLst>
          </p:cNvPr>
          <p:cNvSpPr>
            <a:spLocks noGrp="1"/>
          </p:cNvSpPr>
          <p:nvPr>
            <p:ph type="dt" sz="half" idx="10"/>
          </p:nvPr>
        </p:nvSpPr>
        <p:spPr>
          <a:xfrm>
            <a:off x="8853056" y="6322590"/>
            <a:ext cx="1363964" cy="365125"/>
          </a:xfrm>
          <a:prstGeom prst="rect">
            <a:avLst/>
          </a:prstGeom>
        </p:spPr>
        <p:txBody>
          <a:bodyPr/>
          <a:lstStyle>
            <a:lvl1pPr>
              <a:defRPr>
                <a:solidFill>
                  <a:schemeClr val="bg1"/>
                </a:solidFill>
              </a:defRPr>
            </a:lvl1pPr>
          </a:lstStyle>
          <a:p>
            <a:fld id="{41A5D276-E696-4A63-A42B-CA3E4AD434DF}" type="datetime1">
              <a:rPr lang="en-US" smtClean="0"/>
              <a:pPr/>
              <a:t>10/24/23</a:t>
            </a:fld>
            <a:endParaRPr lang="en-US"/>
          </a:p>
        </p:txBody>
      </p:sp>
      <p:sp>
        <p:nvSpPr>
          <p:cNvPr id="9" name="Footer Placeholder 4">
            <a:extLst>
              <a:ext uri="{FF2B5EF4-FFF2-40B4-BE49-F238E27FC236}">
                <a16:creationId xmlns:a16="http://schemas.microsoft.com/office/drawing/2014/main" id="{6B884B7C-2A87-455A-BBB1-5BE54D8527DF}"/>
              </a:ext>
            </a:extLst>
          </p:cNvPr>
          <p:cNvSpPr>
            <a:spLocks noGrp="1"/>
          </p:cNvSpPr>
          <p:nvPr>
            <p:ph type="ftr" sz="quarter" idx="11"/>
          </p:nvPr>
        </p:nvSpPr>
        <p:spPr>
          <a:xfrm>
            <a:off x="5120641" y="6319195"/>
            <a:ext cx="3732414" cy="365125"/>
          </a:xfrm>
          <a:prstGeom prst="rect">
            <a:avLst/>
          </a:prstGeom>
        </p:spPr>
        <p:txBody>
          <a:bodyPr/>
          <a:lstStyle>
            <a:lvl1pPr>
              <a:defRPr>
                <a:solidFill>
                  <a:schemeClr val="bg1"/>
                </a:solidFill>
              </a:defRPr>
            </a:lvl1pPr>
          </a:lstStyle>
          <a:p>
            <a:endParaRPr lang="en-US"/>
          </a:p>
        </p:txBody>
      </p:sp>
    </p:spTree>
    <p:custDataLst>
      <p:tags r:id="rId1"/>
    </p:custDataLst>
    <p:extLst>
      <p:ext uri="{BB962C8B-B14F-4D97-AF65-F5344CB8AC3E}">
        <p14:creationId xmlns:p14="http://schemas.microsoft.com/office/powerpoint/2010/main" val="21206414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bwMode="gray">
          <a:xfrm>
            <a:off x="625151" y="149290"/>
            <a:ext cx="7063273" cy="531846"/>
          </a:xfrm>
        </p:spPr>
        <p:txBody>
          <a:bodyPr>
            <a:noAutofit/>
          </a:bodyPr>
          <a:lstStyle>
            <a:lvl1pPr>
              <a:defRPr sz="36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Text Placeholder 2"/>
          <p:cNvSpPr>
            <a:spLocks noGrp="1"/>
          </p:cNvSpPr>
          <p:nvPr>
            <p:ph type="body" idx="1"/>
          </p:nvPr>
        </p:nvSpPr>
        <p:spPr>
          <a:xfrm>
            <a:off x="625151" y="914400"/>
            <a:ext cx="537242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5152" y="1738312"/>
            <a:ext cx="5372424" cy="44513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914400"/>
            <a:ext cx="541642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738312"/>
            <a:ext cx="5416420" cy="44513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bwMode="gray">
          <a:xfrm>
            <a:off x="10207690" y="6288834"/>
            <a:ext cx="1380930" cy="432642"/>
          </a:xfrm>
        </p:spPr>
        <p:txBody>
          <a:bodyPr/>
          <a:lstStyle>
            <a:lvl1pPr algn="ctr">
              <a:defRPr b="1">
                <a:solidFill>
                  <a:schemeClr val="bg1"/>
                </a:solidFill>
              </a:defRPr>
            </a:lvl1pPr>
          </a:lstStyle>
          <a:p>
            <a:fld id="{5EC2EC9C-49C8-4822-BF2F-F50546B718F1}" type="slidenum">
              <a:rPr lang="en-US" smtClean="0"/>
              <a:pPr/>
              <a:t>‹#›</a:t>
            </a:fld>
            <a:endParaRPr lang="en-US"/>
          </a:p>
        </p:txBody>
      </p:sp>
      <p:sp>
        <p:nvSpPr>
          <p:cNvPr id="10" name="Date Placeholder 3">
            <a:extLst>
              <a:ext uri="{FF2B5EF4-FFF2-40B4-BE49-F238E27FC236}">
                <a16:creationId xmlns:a16="http://schemas.microsoft.com/office/drawing/2014/main" id="{7F2D9804-34E2-44D5-9CB1-6939FE3D49AB}"/>
              </a:ext>
            </a:extLst>
          </p:cNvPr>
          <p:cNvSpPr>
            <a:spLocks noGrp="1"/>
          </p:cNvSpPr>
          <p:nvPr>
            <p:ph type="dt" sz="half" idx="10"/>
          </p:nvPr>
        </p:nvSpPr>
        <p:spPr>
          <a:xfrm>
            <a:off x="8853056" y="6322590"/>
            <a:ext cx="1363964" cy="365125"/>
          </a:xfrm>
          <a:prstGeom prst="rect">
            <a:avLst/>
          </a:prstGeom>
        </p:spPr>
        <p:txBody>
          <a:bodyPr/>
          <a:lstStyle>
            <a:lvl1pPr>
              <a:defRPr>
                <a:solidFill>
                  <a:schemeClr val="bg1"/>
                </a:solidFill>
              </a:defRPr>
            </a:lvl1pPr>
          </a:lstStyle>
          <a:p>
            <a:fld id="{41A5D276-E696-4A63-A42B-CA3E4AD434DF}" type="datetime1">
              <a:rPr lang="en-US" smtClean="0"/>
              <a:pPr/>
              <a:t>10/24/23</a:t>
            </a:fld>
            <a:endParaRPr lang="en-US"/>
          </a:p>
        </p:txBody>
      </p:sp>
      <p:sp>
        <p:nvSpPr>
          <p:cNvPr id="11" name="Footer Placeholder 4">
            <a:extLst>
              <a:ext uri="{FF2B5EF4-FFF2-40B4-BE49-F238E27FC236}">
                <a16:creationId xmlns:a16="http://schemas.microsoft.com/office/drawing/2014/main" id="{6E825212-3E95-4FB2-8799-4B2AA47DCE41}"/>
              </a:ext>
            </a:extLst>
          </p:cNvPr>
          <p:cNvSpPr>
            <a:spLocks noGrp="1"/>
          </p:cNvSpPr>
          <p:nvPr>
            <p:ph type="ftr" sz="quarter" idx="11"/>
          </p:nvPr>
        </p:nvSpPr>
        <p:spPr>
          <a:xfrm>
            <a:off x="5120641" y="6319195"/>
            <a:ext cx="3732414" cy="365125"/>
          </a:xfrm>
          <a:prstGeom prst="rect">
            <a:avLst/>
          </a:prstGeom>
        </p:spPr>
        <p:txBody>
          <a:bodyPr/>
          <a:lstStyle>
            <a:lvl1pPr>
              <a:defRPr>
                <a:solidFill>
                  <a:schemeClr val="bg1"/>
                </a:solidFill>
              </a:defRPr>
            </a:lvl1pPr>
          </a:lstStyle>
          <a:p>
            <a:endParaRPr lang="en-US"/>
          </a:p>
        </p:txBody>
      </p:sp>
    </p:spTree>
    <p:custDataLst>
      <p:tags r:id="rId1"/>
    </p:custDataLst>
    <p:extLst>
      <p:ext uri="{BB962C8B-B14F-4D97-AF65-F5344CB8AC3E}">
        <p14:creationId xmlns:p14="http://schemas.microsoft.com/office/powerpoint/2010/main" val="32166841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bwMode="gray">
          <a:xfrm>
            <a:off x="625151" y="130629"/>
            <a:ext cx="7063273" cy="541175"/>
          </a:xfrm>
        </p:spPr>
        <p:txBody>
          <a:bodyPr>
            <a:noAutofit/>
          </a:bodyPr>
          <a:lstStyle>
            <a:lvl1pPr>
              <a:defRPr sz="36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5" name="Slide Number Placeholder 4"/>
          <p:cNvSpPr>
            <a:spLocks noGrp="1"/>
          </p:cNvSpPr>
          <p:nvPr>
            <p:ph type="sldNum" sz="quarter" idx="12"/>
          </p:nvPr>
        </p:nvSpPr>
        <p:spPr bwMode="gray">
          <a:xfrm>
            <a:off x="10217019" y="6288834"/>
            <a:ext cx="1352939" cy="432642"/>
          </a:xfrm>
        </p:spPr>
        <p:txBody>
          <a:bodyPr/>
          <a:lstStyle>
            <a:lvl1pPr algn="ctr">
              <a:defRPr b="1">
                <a:solidFill>
                  <a:schemeClr val="bg1"/>
                </a:solidFill>
              </a:defRPr>
            </a:lvl1pPr>
          </a:lstStyle>
          <a:p>
            <a:fld id="{5EC2EC9C-49C8-4822-BF2F-F50546B718F1}" type="slidenum">
              <a:rPr lang="en-US" smtClean="0"/>
              <a:pPr/>
              <a:t>‹#›</a:t>
            </a:fld>
            <a:endParaRPr lang="en-US"/>
          </a:p>
        </p:txBody>
      </p:sp>
      <p:sp>
        <p:nvSpPr>
          <p:cNvPr id="6" name="Date Placeholder 3">
            <a:extLst>
              <a:ext uri="{FF2B5EF4-FFF2-40B4-BE49-F238E27FC236}">
                <a16:creationId xmlns:a16="http://schemas.microsoft.com/office/drawing/2014/main" id="{9BF5CAD2-73CF-4E81-B910-ACFA4303BDFF}"/>
              </a:ext>
            </a:extLst>
          </p:cNvPr>
          <p:cNvSpPr>
            <a:spLocks noGrp="1"/>
          </p:cNvSpPr>
          <p:nvPr>
            <p:ph type="dt" sz="half" idx="10"/>
          </p:nvPr>
        </p:nvSpPr>
        <p:spPr>
          <a:xfrm>
            <a:off x="8853056" y="6322590"/>
            <a:ext cx="1363964" cy="365125"/>
          </a:xfrm>
          <a:prstGeom prst="rect">
            <a:avLst/>
          </a:prstGeom>
        </p:spPr>
        <p:txBody>
          <a:bodyPr/>
          <a:lstStyle>
            <a:lvl1pPr>
              <a:defRPr>
                <a:solidFill>
                  <a:schemeClr val="bg1"/>
                </a:solidFill>
              </a:defRPr>
            </a:lvl1pPr>
          </a:lstStyle>
          <a:p>
            <a:fld id="{41A5D276-E696-4A63-A42B-CA3E4AD434DF}" type="datetime1">
              <a:rPr lang="en-US" smtClean="0"/>
              <a:pPr/>
              <a:t>10/24/23</a:t>
            </a:fld>
            <a:endParaRPr lang="en-US"/>
          </a:p>
        </p:txBody>
      </p:sp>
      <p:sp>
        <p:nvSpPr>
          <p:cNvPr id="7" name="Footer Placeholder 4">
            <a:extLst>
              <a:ext uri="{FF2B5EF4-FFF2-40B4-BE49-F238E27FC236}">
                <a16:creationId xmlns:a16="http://schemas.microsoft.com/office/drawing/2014/main" id="{82F92999-D095-4508-A46C-D1DC16F730E7}"/>
              </a:ext>
            </a:extLst>
          </p:cNvPr>
          <p:cNvSpPr>
            <a:spLocks noGrp="1"/>
          </p:cNvSpPr>
          <p:nvPr>
            <p:ph type="ftr" sz="quarter" idx="11"/>
          </p:nvPr>
        </p:nvSpPr>
        <p:spPr>
          <a:xfrm>
            <a:off x="5120641" y="6319195"/>
            <a:ext cx="3732414" cy="365125"/>
          </a:xfrm>
          <a:prstGeom prst="rect">
            <a:avLst/>
          </a:prstGeom>
        </p:spPr>
        <p:txBody>
          <a:bodyPr/>
          <a:lstStyle>
            <a:lvl1pPr>
              <a:defRPr>
                <a:solidFill>
                  <a:schemeClr val="bg1"/>
                </a:solidFill>
              </a:defRPr>
            </a:lvl1pPr>
          </a:lstStyle>
          <a:p>
            <a:endParaRPr lang="en-US"/>
          </a:p>
        </p:txBody>
      </p:sp>
    </p:spTree>
    <p:custDataLst>
      <p:tags r:id="rId1"/>
    </p:custDataLst>
    <p:extLst>
      <p:ext uri="{BB962C8B-B14F-4D97-AF65-F5344CB8AC3E}">
        <p14:creationId xmlns:p14="http://schemas.microsoft.com/office/powerpoint/2010/main" val="5890969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bwMode="gray">
          <a:xfrm>
            <a:off x="10226350" y="6288834"/>
            <a:ext cx="1334279" cy="432642"/>
          </a:xfrm>
        </p:spPr>
        <p:txBody>
          <a:bodyPr/>
          <a:lstStyle>
            <a:lvl1pPr algn="ctr">
              <a:defRPr b="1">
                <a:solidFill>
                  <a:schemeClr val="bg1"/>
                </a:solidFill>
              </a:defRPr>
            </a:lvl1pPr>
          </a:lstStyle>
          <a:p>
            <a:fld id="{5EC2EC9C-49C8-4822-BF2F-F50546B718F1}" type="slidenum">
              <a:rPr lang="en-US" smtClean="0"/>
              <a:pPr/>
              <a:t>‹#›</a:t>
            </a:fld>
            <a:endParaRPr lang="en-US"/>
          </a:p>
        </p:txBody>
      </p:sp>
      <p:sp>
        <p:nvSpPr>
          <p:cNvPr id="5" name="Date Placeholder 3">
            <a:extLst>
              <a:ext uri="{FF2B5EF4-FFF2-40B4-BE49-F238E27FC236}">
                <a16:creationId xmlns:a16="http://schemas.microsoft.com/office/drawing/2014/main" id="{1E44DE1E-5F9A-4708-9D37-EFED9536AA88}"/>
              </a:ext>
            </a:extLst>
          </p:cNvPr>
          <p:cNvSpPr>
            <a:spLocks noGrp="1"/>
          </p:cNvSpPr>
          <p:nvPr>
            <p:ph type="dt" sz="half" idx="10"/>
          </p:nvPr>
        </p:nvSpPr>
        <p:spPr>
          <a:xfrm>
            <a:off x="8853056" y="6322590"/>
            <a:ext cx="1363964" cy="365125"/>
          </a:xfrm>
          <a:prstGeom prst="rect">
            <a:avLst/>
          </a:prstGeom>
        </p:spPr>
        <p:txBody>
          <a:bodyPr/>
          <a:lstStyle>
            <a:lvl1pPr>
              <a:defRPr>
                <a:solidFill>
                  <a:schemeClr val="bg1"/>
                </a:solidFill>
              </a:defRPr>
            </a:lvl1pPr>
          </a:lstStyle>
          <a:p>
            <a:fld id="{41A5D276-E696-4A63-A42B-CA3E4AD434DF}" type="datetime1">
              <a:rPr lang="en-US" smtClean="0"/>
              <a:pPr/>
              <a:t>10/24/23</a:t>
            </a:fld>
            <a:endParaRPr lang="en-US"/>
          </a:p>
        </p:txBody>
      </p:sp>
      <p:sp>
        <p:nvSpPr>
          <p:cNvPr id="6" name="Footer Placeholder 4">
            <a:extLst>
              <a:ext uri="{FF2B5EF4-FFF2-40B4-BE49-F238E27FC236}">
                <a16:creationId xmlns:a16="http://schemas.microsoft.com/office/drawing/2014/main" id="{DC57C027-F1D4-40E8-ADEE-886FAC7E357A}"/>
              </a:ext>
            </a:extLst>
          </p:cNvPr>
          <p:cNvSpPr>
            <a:spLocks noGrp="1"/>
          </p:cNvSpPr>
          <p:nvPr>
            <p:ph type="ftr" sz="quarter" idx="11"/>
          </p:nvPr>
        </p:nvSpPr>
        <p:spPr>
          <a:xfrm>
            <a:off x="5120641" y="6319195"/>
            <a:ext cx="3732414" cy="365125"/>
          </a:xfrm>
          <a:prstGeom prst="rect">
            <a:avLst/>
          </a:prstGeom>
        </p:spPr>
        <p:txBody>
          <a:bodyPr/>
          <a:lstStyle>
            <a:lvl1pPr>
              <a:defRPr>
                <a:solidFill>
                  <a:schemeClr val="bg1"/>
                </a:solidFill>
              </a:defRPr>
            </a:lvl1pPr>
          </a:lstStyle>
          <a:p>
            <a:endParaRPr lang="en-US"/>
          </a:p>
        </p:txBody>
      </p:sp>
    </p:spTree>
    <p:custDataLst>
      <p:tags r:id="rId1"/>
    </p:custDataLst>
    <p:extLst>
      <p:ext uri="{BB962C8B-B14F-4D97-AF65-F5344CB8AC3E}">
        <p14:creationId xmlns:p14="http://schemas.microsoft.com/office/powerpoint/2010/main" val="35157667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633842" y="153804"/>
            <a:ext cx="7060299" cy="529938"/>
          </a:xfrm>
        </p:spPr>
        <p:txBody>
          <a:bodyPr anchor="b"/>
          <a:lstStyle>
            <a:lvl1pPr>
              <a:defRPr sz="3200" b="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Content Placeholder 2"/>
          <p:cNvSpPr>
            <a:spLocks noGrp="1"/>
          </p:cNvSpPr>
          <p:nvPr>
            <p:ph idx="1"/>
          </p:nvPr>
        </p:nvSpPr>
        <p:spPr>
          <a:xfrm>
            <a:off x="5183188" y="1097280"/>
            <a:ext cx="6396102" cy="4958287"/>
          </a:xfrm>
        </p:spPr>
        <p:txBody>
          <a:bodyPr/>
          <a:lstStyle>
            <a:lvl1pPr>
              <a:defRPr sz="3200">
                <a:latin typeface="Verdana" panose="020B0604030504040204" pitchFamily="34" charset="0"/>
                <a:ea typeface="Verdana" panose="020B0604030504040204" pitchFamily="34" charset="0"/>
                <a:cs typeface="Verdana" panose="020B0604030504040204" pitchFamily="34" charset="0"/>
              </a:defRPr>
            </a:lvl1pPr>
            <a:lvl2pPr>
              <a:defRPr sz="2800">
                <a:latin typeface="Verdana" panose="020B0604030504040204" pitchFamily="34" charset="0"/>
                <a:ea typeface="Verdana" panose="020B0604030504040204" pitchFamily="34" charset="0"/>
                <a:cs typeface="Verdana" panose="020B0604030504040204" pitchFamily="34" charset="0"/>
              </a:defRPr>
            </a:lvl2pPr>
            <a:lvl3pPr>
              <a:defRPr sz="2400">
                <a:latin typeface="Verdana" panose="020B0604030504040204" pitchFamily="34" charset="0"/>
                <a:ea typeface="Verdana" panose="020B0604030504040204" pitchFamily="34" charset="0"/>
                <a:cs typeface="Verdana" panose="020B0604030504040204" pitchFamily="34" charset="0"/>
              </a:defRPr>
            </a:lvl3pPr>
            <a:lvl4pPr>
              <a:defRPr sz="2000">
                <a:latin typeface="Verdana" panose="020B0604030504040204" pitchFamily="34" charset="0"/>
                <a:ea typeface="Verdana" panose="020B0604030504040204" pitchFamily="34" charset="0"/>
                <a:cs typeface="Verdana" panose="020B0604030504040204" pitchFamily="34" charset="0"/>
              </a:defRPr>
            </a:lvl4pPr>
            <a:lvl5pPr>
              <a:defRPr sz="2000">
                <a:latin typeface="Verdana" panose="020B0604030504040204" pitchFamily="34" charset="0"/>
                <a:ea typeface="Verdana" panose="020B0604030504040204" pitchFamily="34" charset="0"/>
                <a:cs typeface="Verdana" panose="020B0604030504040204" pitchFamily="34" charset="0"/>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3842" y="1097280"/>
            <a:ext cx="4138183" cy="5091748"/>
          </a:xfrm>
        </p:spPr>
        <p:txBody>
          <a:bodyPr/>
          <a:lstStyle>
            <a:lvl1pPr marL="0" indent="0">
              <a:buNone/>
              <a:defRPr sz="1600">
                <a:latin typeface="Verdana" panose="020B0604030504040204" pitchFamily="34" charset="0"/>
                <a:ea typeface="Verdana" panose="020B0604030504040204" pitchFamily="34" charset="0"/>
                <a:cs typeface="Verdana" panose="020B060403050404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bwMode="gray">
          <a:xfrm>
            <a:off x="10226350" y="6288834"/>
            <a:ext cx="1352940" cy="432642"/>
          </a:xfrm>
        </p:spPr>
        <p:txBody>
          <a:bodyPr/>
          <a:lstStyle>
            <a:lvl1pPr algn="ctr">
              <a:defRPr b="1">
                <a:solidFill>
                  <a:schemeClr val="bg1"/>
                </a:solidFill>
              </a:defRPr>
            </a:lvl1pPr>
          </a:lstStyle>
          <a:p>
            <a:fld id="{5EC2EC9C-49C8-4822-BF2F-F50546B718F1}" type="slidenum">
              <a:rPr lang="en-US" smtClean="0"/>
              <a:pPr/>
              <a:t>‹#›</a:t>
            </a:fld>
            <a:endParaRPr lang="en-US"/>
          </a:p>
        </p:txBody>
      </p:sp>
      <p:sp>
        <p:nvSpPr>
          <p:cNvPr id="8" name="Date Placeholder 3">
            <a:extLst>
              <a:ext uri="{FF2B5EF4-FFF2-40B4-BE49-F238E27FC236}">
                <a16:creationId xmlns:a16="http://schemas.microsoft.com/office/drawing/2014/main" id="{8410F500-A030-497C-A089-F521977454A5}"/>
              </a:ext>
            </a:extLst>
          </p:cNvPr>
          <p:cNvSpPr>
            <a:spLocks noGrp="1"/>
          </p:cNvSpPr>
          <p:nvPr>
            <p:ph type="dt" sz="half" idx="10"/>
          </p:nvPr>
        </p:nvSpPr>
        <p:spPr>
          <a:xfrm>
            <a:off x="8853056" y="6322590"/>
            <a:ext cx="1363964" cy="365125"/>
          </a:xfrm>
          <a:prstGeom prst="rect">
            <a:avLst/>
          </a:prstGeom>
        </p:spPr>
        <p:txBody>
          <a:bodyPr/>
          <a:lstStyle>
            <a:lvl1pPr>
              <a:defRPr>
                <a:solidFill>
                  <a:schemeClr val="bg1"/>
                </a:solidFill>
              </a:defRPr>
            </a:lvl1pPr>
          </a:lstStyle>
          <a:p>
            <a:fld id="{41A5D276-E696-4A63-A42B-CA3E4AD434DF}" type="datetime1">
              <a:rPr lang="en-US" smtClean="0"/>
              <a:pPr/>
              <a:t>10/24/23</a:t>
            </a:fld>
            <a:endParaRPr lang="en-US"/>
          </a:p>
        </p:txBody>
      </p:sp>
      <p:sp>
        <p:nvSpPr>
          <p:cNvPr id="9" name="Footer Placeholder 4">
            <a:extLst>
              <a:ext uri="{FF2B5EF4-FFF2-40B4-BE49-F238E27FC236}">
                <a16:creationId xmlns:a16="http://schemas.microsoft.com/office/drawing/2014/main" id="{0989E657-E15E-4608-BBFF-2B35D9F03010}"/>
              </a:ext>
            </a:extLst>
          </p:cNvPr>
          <p:cNvSpPr>
            <a:spLocks noGrp="1"/>
          </p:cNvSpPr>
          <p:nvPr>
            <p:ph type="ftr" sz="quarter" idx="11"/>
          </p:nvPr>
        </p:nvSpPr>
        <p:spPr>
          <a:xfrm>
            <a:off x="5120641" y="6319195"/>
            <a:ext cx="3732414" cy="365125"/>
          </a:xfrm>
          <a:prstGeom prst="rect">
            <a:avLst/>
          </a:prstGeom>
        </p:spPr>
        <p:txBody>
          <a:bodyPr/>
          <a:lstStyle>
            <a:lvl1pPr>
              <a:defRPr>
                <a:solidFill>
                  <a:schemeClr val="bg1"/>
                </a:solidFill>
              </a:defRPr>
            </a:lvl1pPr>
          </a:lstStyle>
          <a:p>
            <a:endParaRPr lang="en-US"/>
          </a:p>
        </p:txBody>
      </p:sp>
    </p:spTree>
    <p:custDataLst>
      <p:tags r:id="rId1"/>
    </p:custDataLst>
    <p:extLst>
      <p:ext uri="{BB962C8B-B14F-4D97-AF65-F5344CB8AC3E}">
        <p14:creationId xmlns:p14="http://schemas.microsoft.com/office/powerpoint/2010/main" val="28797381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617366" y="125811"/>
            <a:ext cx="7043823" cy="586024"/>
          </a:xfrm>
        </p:spPr>
        <p:txBody>
          <a:bodyPr anchor="b"/>
          <a:lstStyle>
            <a:lvl1pPr>
              <a:defRPr sz="32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Picture Placeholder 2"/>
          <p:cNvSpPr>
            <a:spLocks noGrp="1"/>
          </p:cNvSpPr>
          <p:nvPr>
            <p:ph type="pic" idx="1"/>
          </p:nvPr>
        </p:nvSpPr>
        <p:spPr>
          <a:xfrm>
            <a:off x="5183188" y="1097280"/>
            <a:ext cx="639610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17366" y="1097280"/>
            <a:ext cx="4154659" cy="5091748"/>
          </a:xfrm>
        </p:spPr>
        <p:txBody>
          <a:bodyPr/>
          <a:lstStyle>
            <a:lvl1pPr marL="0" indent="0">
              <a:buNone/>
              <a:defRPr sz="1600">
                <a:latin typeface="Verdana" panose="020B0604030504040204" pitchFamily="34" charset="0"/>
                <a:ea typeface="Verdana" panose="020B0604030504040204" pitchFamily="34" charset="0"/>
                <a:cs typeface="Verdana" panose="020B060403050404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7" name="Slide Number Placeholder 6"/>
          <p:cNvSpPr>
            <a:spLocks noGrp="1"/>
          </p:cNvSpPr>
          <p:nvPr>
            <p:ph type="sldNum" sz="quarter" idx="12"/>
          </p:nvPr>
        </p:nvSpPr>
        <p:spPr bwMode="gray">
          <a:xfrm>
            <a:off x="10217020" y="6279502"/>
            <a:ext cx="1362270" cy="441973"/>
          </a:xfrm>
        </p:spPr>
        <p:txBody>
          <a:bodyPr/>
          <a:lstStyle>
            <a:lvl1pPr algn="ctr">
              <a:defRPr b="1">
                <a:solidFill>
                  <a:schemeClr val="bg1"/>
                </a:solidFill>
              </a:defRPr>
            </a:lvl1pPr>
          </a:lstStyle>
          <a:p>
            <a:fld id="{5EC2EC9C-49C8-4822-BF2F-F50546B718F1}" type="slidenum">
              <a:rPr lang="en-US" smtClean="0"/>
              <a:pPr/>
              <a:t>‹#›</a:t>
            </a:fld>
            <a:endParaRPr lang="en-US"/>
          </a:p>
        </p:txBody>
      </p:sp>
      <p:sp>
        <p:nvSpPr>
          <p:cNvPr id="8" name="Date Placeholder 3">
            <a:extLst>
              <a:ext uri="{FF2B5EF4-FFF2-40B4-BE49-F238E27FC236}">
                <a16:creationId xmlns:a16="http://schemas.microsoft.com/office/drawing/2014/main" id="{FB803109-B908-43E7-8B46-17A58136C3A8}"/>
              </a:ext>
            </a:extLst>
          </p:cNvPr>
          <p:cNvSpPr>
            <a:spLocks noGrp="1"/>
          </p:cNvSpPr>
          <p:nvPr>
            <p:ph type="dt" sz="half" idx="10"/>
          </p:nvPr>
        </p:nvSpPr>
        <p:spPr>
          <a:xfrm>
            <a:off x="8853056" y="6322590"/>
            <a:ext cx="1363964" cy="365125"/>
          </a:xfrm>
          <a:prstGeom prst="rect">
            <a:avLst/>
          </a:prstGeom>
        </p:spPr>
        <p:txBody>
          <a:bodyPr/>
          <a:lstStyle>
            <a:lvl1pPr>
              <a:defRPr>
                <a:solidFill>
                  <a:schemeClr val="bg1"/>
                </a:solidFill>
              </a:defRPr>
            </a:lvl1pPr>
          </a:lstStyle>
          <a:p>
            <a:fld id="{41A5D276-E696-4A63-A42B-CA3E4AD434DF}" type="datetime1">
              <a:rPr lang="en-US" smtClean="0"/>
              <a:pPr/>
              <a:t>10/24/23</a:t>
            </a:fld>
            <a:endParaRPr lang="en-US"/>
          </a:p>
        </p:txBody>
      </p:sp>
      <p:sp>
        <p:nvSpPr>
          <p:cNvPr id="9" name="Footer Placeholder 4">
            <a:extLst>
              <a:ext uri="{FF2B5EF4-FFF2-40B4-BE49-F238E27FC236}">
                <a16:creationId xmlns:a16="http://schemas.microsoft.com/office/drawing/2014/main" id="{651DB2DD-0EF8-4C6F-AC8D-625B6232D68F}"/>
              </a:ext>
            </a:extLst>
          </p:cNvPr>
          <p:cNvSpPr>
            <a:spLocks noGrp="1"/>
          </p:cNvSpPr>
          <p:nvPr>
            <p:ph type="ftr" sz="quarter" idx="11"/>
          </p:nvPr>
        </p:nvSpPr>
        <p:spPr>
          <a:xfrm>
            <a:off x="5120641" y="6319195"/>
            <a:ext cx="3732414" cy="365125"/>
          </a:xfrm>
          <a:prstGeom prst="rect">
            <a:avLst/>
          </a:prstGeom>
        </p:spPr>
        <p:txBody>
          <a:bodyPr/>
          <a:lstStyle>
            <a:lvl1pPr>
              <a:defRPr>
                <a:solidFill>
                  <a:schemeClr val="bg1"/>
                </a:solidFill>
              </a:defRPr>
            </a:lvl1pPr>
          </a:lstStyle>
          <a:p>
            <a:endParaRPr lang="en-US"/>
          </a:p>
        </p:txBody>
      </p:sp>
    </p:spTree>
    <p:custDataLst>
      <p:tags r:id="rId1"/>
    </p:custDataLst>
    <p:extLst>
      <p:ext uri="{BB962C8B-B14F-4D97-AF65-F5344CB8AC3E}">
        <p14:creationId xmlns:p14="http://schemas.microsoft.com/office/powerpoint/2010/main" val="7613545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bwMode="gray">
          <a:xfrm>
            <a:off x="625152" y="158620"/>
            <a:ext cx="7072604" cy="494524"/>
          </a:xfrm>
        </p:spPr>
        <p:txBody>
          <a:bodyPr>
            <a:noAutofit/>
          </a:bodyPr>
          <a:lstStyle>
            <a:lvl1pPr>
              <a:defRPr sz="360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Vertical Text Placeholder 2"/>
          <p:cNvSpPr>
            <a:spLocks noGrp="1"/>
          </p:cNvSpPr>
          <p:nvPr>
            <p:ph type="body" orient="vert" idx="1"/>
          </p:nvPr>
        </p:nvSpPr>
        <p:spPr>
          <a:xfrm>
            <a:off x="625152" y="970384"/>
            <a:ext cx="10963468" cy="5206579"/>
          </a:xfrm>
        </p:spPr>
        <p:txBody>
          <a:bodyPr vert="eaVert"/>
          <a:lstStyle>
            <a:lvl1pPr>
              <a:defRPr>
                <a:latin typeface="Verdana" panose="020B060403050404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bwMode="gray">
          <a:xfrm>
            <a:off x="10226350" y="6260842"/>
            <a:ext cx="1362270" cy="460634"/>
          </a:xfrm>
        </p:spPr>
        <p:txBody>
          <a:bodyPr/>
          <a:lstStyle>
            <a:lvl1pPr algn="ctr">
              <a:defRPr b="1">
                <a:solidFill>
                  <a:schemeClr val="bg1"/>
                </a:solidFill>
              </a:defRPr>
            </a:lvl1pPr>
          </a:lstStyle>
          <a:p>
            <a:fld id="{5EC2EC9C-49C8-4822-BF2F-F50546B718F1}" type="slidenum">
              <a:rPr lang="en-US" smtClean="0"/>
              <a:pPr/>
              <a:t>‹#›</a:t>
            </a:fld>
            <a:endParaRPr lang="en-US"/>
          </a:p>
        </p:txBody>
      </p:sp>
      <p:sp>
        <p:nvSpPr>
          <p:cNvPr id="7" name="Date Placeholder 3">
            <a:extLst>
              <a:ext uri="{FF2B5EF4-FFF2-40B4-BE49-F238E27FC236}">
                <a16:creationId xmlns:a16="http://schemas.microsoft.com/office/drawing/2014/main" id="{765A38BC-B726-481E-8A9E-5E26A41605D0}"/>
              </a:ext>
            </a:extLst>
          </p:cNvPr>
          <p:cNvSpPr>
            <a:spLocks noGrp="1"/>
          </p:cNvSpPr>
          <p:nvPr>
            <p:ph type="dt" sz="half" idx="10"/>
          </p:nvPr>
        </p:nvSpPr>
        <p:spPr>
          <a:xfrm>
            <a:off x="8853056" y="6322590"/>
            <a:ext cx="1363964" cy="365125"/>
          </a:xfrm>
          <a:prstGeom prst="rect">
            <a:avLst/>
          </a:prstGeom>
        </p:spPr>
        <p:txBody>
          <a:bodyPr/>
          <a:lstStyle>
            <a:lvl1pPr>
              <a:defRPr>
                <a:solidFill>
                  <a:schemeClr val="bg1"/>
                </a:solidFill>
              </a:defRPr>
            </a:lvl1pPr>
          </a:lstStyle>
          <a:p>
            <a:fld id="{41A5D276-E696-4A63-A42B-CA3E4AD434DF}" type="datetime1">
              <a:rPr lang="en-US" smtClean="0"/>
              <a:pPr/>
              <a:t>10/24/23</a:t>
            </a:fld>
            <a:endParaRPr lang="en-US"/>
          </a:p>
        </p:txBody>
      </p:sp>
      <p:sp>
        <p:nvSpPr>
          <p:cNvPr id="8" name="Footer Placeholder 4">
            <a:extLst>
              <a:ext uri="{FF2B5EF4-FFF2-40B4-BE49-F238E27FC236}">
                <a16:creationId xmlns:a16="http://schemas.microsoft.com/office/drawing/2014/main" id="{215DBEBE-526A-4922-868A-21192547B7FF}"/>
              </a:ext>
            </a:extLst>
          </p:cNvPr>
          <p:cNvSpPr>
            <a:spLocks noGrp="1"/>
          </p:cNvSpPr>
          <p:nvPr>
            <p:ph type="ftr" sz="quarter" idx="11"/>
          </p:nvPr>
        </p:nvSpPr>
        <p:spPr>
          <a:xfrm>
            <a:off x="5120641" y="6319195"/>
            <a:ext cx="3732414" cy="365125"/>
          </a:xfrm>
          <a:prstGeom prst="rect">
            <a:avLst/>
          </a:prstGeom>
        </p:spPr>
        <p:txBody>
          <a:bodyPr/>
          <a:lstStyle>
            <a:lvl1pPr>
              <a:defRPr>
                <a:solidFill>
                  <a:schemeClr val="bg1"/>
                </a:solidFill>
              </a:defRPr>
            </a:lvl1pPr>
          </a:lstStyle>
          <a:p>
            <a:endParaRPr lang="en-US"/>
          </a:p>
        </p:txBody>
      </p:sp>
    </p:spTree>
    <p:custDataLst>
      <p:tags r:id="rId1"/>
    </p:custDataLst>
    <p:extLst>
      <p:ext uri="{BB962C8B-B14F-4D97-AF65-F5344CB8AC3E}">
        <p14:creationId xmlns:p14="http://schemas.microsoft.com/office/powerpoint/2010/main" val="40752837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933061"/>
            <a:ext cx="2854390" cy="5243901"/>
          </a:xfrm>
        </p:spPr>
        <p:txBody>
          <a:bodyPr vert="eaVert"/>
          <a:lstStyle>
            <a:lvl1pPr>
              <a:defRPr>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p>
        </p:txBody>
      </p:sp>
      <p:sp>
        <p:nvSpPr>
          <p:cNvPr id="3" name="Vertical Text Placeholder 2"/>
          <p:cNvSpPr>
            <a:spLocks noGrp="1"/>
          </p:cNvSpPr>
          <p:nvPr>
            <p:ph type="body" orient="vert" idx="1"/>
          </p:nvPr>
        </p:nvSpPr>
        <p:spPr>
          <a:xfrm>
            <a:off x="596900" y="933061"/>
            <a:ext cx="7975600" cy="5243902"/>
          </a:xfrm>
        </p:spPr>
        <p:txBody>
          <a:bodyPr vert="eaVert"/>
          <a:lstStyle>
            <a:lvl1pPr>
              <a:defRPr>
                <a:latin typeface="Verdana" panose="020B060403050404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bwMode="gray">
          <a:xfrm>
            <a:off x="10226350" y="6280521"/>
            <a:ext cx="1352940" cy="432642"/>
          </a:xfrm>
        </p:spPr>
        <p:txBody>
          <a:bodyPr/>
          <a:lstStyle>
            <a:lvl1pPr algn="ctr">
              <a:defRPr b="1">
                <a:solidFill>
                  <a:schemeClr val="bg1"/>
                </a:solidFill>
              </a:defRPr>
            </a:lvl1pPr>
          </a:lstStyle>
          <a:p>
            <a:fld id="{5EC2EC9C-49C8-4822-BF2F-F50546B718F1}" type="slidenum">
              <a:rPr lang="en-US" smtClean="0"/>
              <a:pPr/>
              <a:t>‹#›</a:t>
            </a:fld>
            <a:endParaRPr lang="en-US"/>
          </a:p>
        </p:txBody>
      </p:sp>
      <p:sp>
        <p:nvSpPr>
          <p:cNvPr id="7" name="Date Placeholder 3">
            <a:extLst>
              <a:ext uri="{FF2B5EF4-FFF2-40B4-BE49-F238E27FC236}">
                <a16:creationId xmlns:a16="http://schemas.microsoft.com/office/drawing/2014/main" id="{B4D982D9-F62F-4227-BB21-8B80C6C2FF90}"/>
              </a:ext>
            </a:extLst>
          </p:cNvPr>
          <p:cNvSpPr>
            <a:spLocks noGrp="1"/>
          </p:cNvSpPr>
          <p:nvPr>
            <p:ph type="dt" sz="half" idx="10"/>
          </p:nvPr>
        </p:nvSpPr>
        <p:spPr>
          <a:xfrm>
            <a:off x="8853056" y="6322590"/>
            <a:ext cx="1363964" cy="365125"/>
          </a:xfrm>
          <a:prstGeom prst="rect">
            <a:avLst/>
          </a:prstGeom>
        </p:spPr>
        <p:txBody>
          <a:bodyPr/>
          <a:lstStyle>
            <a:lvl1pPr>
              <a:defRPr>
                <a:solidFill>
                  <a:schemeClr val="bg1"/>
                </a:solidFill>
              </a:defRPr>
            </a:lvl1pPr>
          </a:lstStyle>
          <a:p>
            <a:fld id="{41A5D276-E696-4A63-A42B-CA3E4AD434DF}" type="datetime1">
              <a:rPr lang="en-US" smtClean="0"/>
              <a:pPr/>
              <a:t>10/24/23</a:t>
            </a:fld>
            <a:endParaRPr lang="en-US"/>
          </a:p>
        </p:txBody>
      </p:sp>
      <p:sp>
        <p:nvSpPr>
          <p:cNvPr id="8" name="Footer Placeholder 4">
            <a:extLst>
              <a:ext uri="{FF2B5EF4-FFF2-40B4-BE49-F238E27FC236}">
                <a16:creationId xmlns:a16="http://schemas.microsoft.com/office/drawing/2014/main" id="{6D159383-CFC2-4B16-BC71-CBCBB34910C6}"/>
              </a:ext>
            </a:extLst>
          </p:cNvPr>
          <p:cNvSpPr>
            <a:spLocks noGrp="1"/>
          </p:cNvSpPr>
          <p:nvPr>
            <p:ph type="ftr" sz="quarter" idx="11"/>
          </p:nvPr>
        </p:nvSpPr>
        <p:spPr>
          <a:xfrm>
            <a:off x="5120641" y="6319195"/>
            <a:ext cx="3732414" cy="365125"/>
          </a:xfrm>
          <a:prstGeom prst="rect">
            <a:avLst/>
          </a:prstGeom>
        </p:spPr>
        <p:txBody>
          <a:bodyPr/>
          <a:lstStyle>
            <a:lvl1pPr>
              <a:defRPr>
                <a:solidFill>
                  <a:schemeClr val="bg1"/>
                </a:solidFill>
              </a:defRPr>
            </a:lvl1pPr>
          </a:lstStyle>
          <a:p>
            <a:endParaRPr lang="en-US"/>
          </a:p>
        </p:txBody>
      </p:sp>
    </p:spTree>
    <p:custDataLst>
      <p:tags r:id="rId1"/>
    </p:custDataLst>
    <p:extLst>
      <p:ext uri="{BB962C8B-B14F-4D97-AF65-F5344CB8AC3E}">
        <p14:creationId xmlns:p14="http://schemas.microsoft.com/office/powerpoint/2010/main" val="18702952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2"/>
          </p:nvPr>
        </p:nvSpPr>
        <p:spPr bwMode="auto">
          <a:xfrm>
            <a:off x="609600" y="6400801"/>
            <a:ext cx="28448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100">
                <a:ea typeface="ＭＳ Ｐゴシック" pitchFamily="-111" charset="-128"/>
                <a:cs typeface="+mn-cs"/>
              </a:defRPr>
            </a:lvl1pPr>
          </a:lstStyle>
          <a:p>
            <a:pPr>
              <a:defRPr/>
            </a:pPr>
            <a:fld id="{1EFB6826-B3ED-4798-B521-4B5857165F20}" type="datetime1">
              <a:rPr lang="en-US" smtClean="0"/>
              <a:t>10/24/23</a:t>
            </a:fld>
            <a:endParaRPr lang="en-US" dirty="0"/>
          </a:p>
        </p:txBody>
      </p:sp>
      <p:sp>
        <p:nvSpPr>
          <p:cNvPr id="5" name="Slide Number Placeholder 5"/>
          <p:cNvSpPr>
            <a:spLocks noGrp="1"/>
          </p:cNvSpPr>
          <p:nvPr>
            <p:ph type="sldNum" sz="quarter" idx="4"/>
          </p:nvPr>
        </p:nvSpPr>
        <p:spPr>
          <a:xfrm>
            <a:off x="4673600" y="6400801"/>
            <a:ext cx="2844800" cy="244475"/>
          </a:xfrm>
          <a:prstGeom prst="rect">
            <a:avLst/>
          </a:prstGeom>
        </p:spPr>
        <p:txBody>
          <a:bodyPr vert="horz" wrap="square" lIns="91440" tIns="45720" rIns="91440" bIns="45720" numCol="1" anchor="t" anchorCtr="0" compatLnSpc="1">
            <a:prstTxWarp prst="textNoShape">
              <a:avLst/>
            </a:prstTxWarp>
          </a:bodyPr>
          <a:lstStyle>
            <a:lvl1pPr algn="ctr">
              <a:defRPr sz="1100">
                <a:ea typeface="ＭＳ Ｐゴシック" pitchFamily="-111" charset="-128"/>
                <a:cs typeface="+mn-cs"/>
              </a:defRPr>
            </a:lvl1pPr>
          </a:lstStyle>
          <a:p>
            <a:pPr>
              <a:defRPr/>
            </a:pPr>
            <a:fld id="{70265E95-77F9-457A-9EE3-4D9004F83F9A}" type="slidenum">
              <a:rPr lang="en-US" smtClean="0"/>
              <a:pPr>
                <a:defRPr/>
              </a:pPr>
              <a:t>‹#›</a:t>
            </a:fld>
            <a:endParaRPr lang="en-US"/>
          </a:p>
        </p:txBody>
      </p:sp>
    </p:spTree>
    <p:extLst>
      <p:ext uri="{BB962C8B-B14F-4D97-AF65-F5344CB8AC3E}">
        <p14:creationId xmlns:p14="http://schemas.microsoft.com/office/powerpoint/2010/main" val="14184690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bwMode="white">
          <a:xfrm>
            <a:off x="914400" y="304800"/>
            <a:ext cx="10668000" cy="457200"/>
          </a:xfrm>
          <a:prstGeom prst="rect">
            <a:avLst/>
          </a:prstGeom>
        </p:spPr>
        <p:txBody>
          <a:bodyPr/>
          <a:lstStyle>
            <a:lvl1pPr algn="l">
              <a:defRPr sz="2800">
                <a:solidFill>
                  <a:schemeClr val="bg1"/>
                </a:solidFill>
              </a:defRPr>
            </a:lvl1pPr>
          </a:lstStyle>
          <a:p>
            <a:r>
              <a:rPr lang="en-US"/>
              <a:t>Click to edit Master title style</a:t>
            </a:r>
            <a:endParaRPr lang="en-US" dirty="0"/>
          </a:p>
        </p:txBody>
      </p:sp>
      <p:sp>
        <p:nvSpPr>
          <p:cNvPr id="8" name="Content Placeholder 7"/>
          <p:cNvSpPr>
            <a:spLocks noGrp="1"/>
          </p:cNvSpPr>
          <p:nvPr>
            <p:ph sz="quarter" idx="13"/>
          </p:nvPr>
        </p:nvSpPr>
        <p:spPr>
          <a:xfrm>
            <a:off x="1016000" y="1066800"/>
            <a:ext cx="10058400" cy="4800600"/>
          </a:xfrm>
          <a:prstGeom prst="rect">
            <a:avLst/>
          </a:prstGeom>
        </p:spPr>
        <p:txBody>
          <a:bodyPr/>
          <a:lstStyle>
            <a:lvl1pPr>
              <a:buClrTx/>
              <a:defRPr sz="2400"/>
            </a:lvl1pPr>
            <a:lvl2pPr>
              <a:buClrTx/>
              <a:defRPr sz="2000"/>
            </a:lvl2pPr>
            <a:lvl3pPr>
              <a:buClrTx/>
              <a:defRPr sz="1800"/>
            </a:lvl3pPr>
            <a:lvl4pPr>
              <a:buClrTx/>
              <a:defRPr sz="1600"/>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Rectangle 4"/>
          <p:cNvSpPr>
            <a:spLocks noGrp="1" noChangeArrowheads="1"/>
          </p:cNvSpPr>
          <p:nvPr>
            <p:ph type="dt" sz="half" idx="2"/>
          </p:nvPr>
        </p:nvSpPr>
        <p:spPr bwMode="auto">
          <a:xfrm>
            <a:off x="609600" y="6400801"/>
            <a:ext cx="28448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100">
                <a:ea typeface="ＭＳ Ｐゴシック" pitchFamily="-111" charset="-128"/>
                <a:cs typeface="+mn-cs"/>
              </a:defRPr>
            </a:lvl1pPr>
          </a:lstStyle>
          <a:p>
            <a:pPr>
              <a:defRPr/>
            </a:pPr>
            <a:fld id="{19016256-A15E-472F-A44B-6D4C4106F6AD}" type="datetime1">
              <a:rPr lang="en-US" smtClean="0"/>
              <a:t>10/24/23</a:t>
            </a:fld>
            <a:endParaRPr lang="en-US" dirty="0"/>
          </a:p>
        </p:txBody>
      </p:sp>
      <p:sp>
        <p:nvSpPr>
          <p:cNvPr id="12" name="Slide Number Placeholder 5"/>
          <p:cNvSpPr>
            <a:spLocks noGrp="1"/>
          </p:cNvSpPr>
          <p:nvPr>
            <p:ph type="sldNum" sz="quarter" idx="4"/>
          </p:nvPr>
        </p:nvSpPr>
        <p:spPr>
          <a:xfrm>
            <a:off x="4673600" y="6400801"/>
            <a:ext cx="2844800" cy="244475"/>
          </a:xfrm>
          <a:prstGeom prst="rect">
            <a:avLst/>
          </a:prstGeom>
        </p:spPr>
        <p:txBody>
          <a:bodyPr vert="horz" wrap="square" lIns="91440" tIns="45720" rIns="91440" bIns="45720" numCol="1" anchor="t" anchorCtr="0" compatLnSpc="1">
            <a:prstTxWarp prst="textNoShape">
              <a:avLst/>
            </a:prstTxWarp>
          </a:bodyPr>
          <a:lstStyle>
            <a:lvl1pPr algn="ctr">
              <a:defRPr sz="1100">
                <a:ea typeface="ＭＳ Ｐゴシック" pitchFamily="-111" charset="-128"/>
                <a:cs typeface="+mn-cs"/>
              </a:defRPr>
            </a:lvl1pPr>
          </a:lstStyle>
          <a:p>
            <a:pPr>
              <a:defRPr/>
            </a:pPr>
            <a:fld id="{70265E95-77F9-457A-9EE3-4D9004F83F9A}" type="slidenum">
              <a:rPr lang="en-US" smtClean="0"/>
              <a:pPr>
                <a:defRPr/>
              </a:pPr>
              <a:t>‹#›</a:t>
            </a:fld>
            <a:endParaRPr lang="en-US"/>
          </a:p>
        </p:txBody>
      </p:sp>
    </p:spTree>
    <p:extLst>
      <p:ext uri="{BB962C8B-B14F-4D97-AF65-F5344CB8AC3E}">
        <p14:creationId xmlns:p14="http://schemas.microsoft.com/office/powerpoint/2010/main" val="37608737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143001"/>
            <a:ext cx="5384800" cy="4800600"/>
          </a:xfrm>
          <a:prstGeom prst="rect">
            <a:avLst/>
          </a:prstGeom>
        </p:spPr>
        <p:txBody>
          <a:bodyPr/>
          <a:lstStyle>
            <a:lvl1pPr>
              <a:buClrTx/>
              <a:defRPr sz="2000"/>
            </a:lvl1pPr>
            <a:lvl2pPr>
              <a:buClrTx/>
              <a:defRPr sz="1800"/>
            </a:lvl2pPr>
            <a:lvl3pPr>
              <a:buClrTx/>
              <a:defRPr sz="1600"/>
            </a:lvl3pPr>
            <a:lvl4pPr>
              <a:buClrTx/>
              <a:defRPr sz="14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6197600" y="1143001"/>
            <a:ext cx="5384800" cy="4800600"/>
          </a:xfrm>
          <a:prstGeom prst="rect">
            <a:avLst/>
          </a:prstGeom>
        </p:spPr>
        <p:txBody>
          <a:bodyPr/>
          <a:lstStyle>
            <a:lvl1pPr>
              <a:buClrTx/>
              <a:defRPr sz="2000"/>
            </a:lvl1pPr>
            <a:lvl2pPr>
              <a:buClrTx/>
              <a:defRPr sz="1800"/>
            </a:lvl2pPr>
            <a:lvl3pPr>
              <a:buClrTx/>
              <a:defRPr sz="1600"/>
            </a:lvl3pPr>
            <a:lvl4pPr>
              <a:buClrTx/>
              <a:defRPr sz="14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itle 1"/>
          <p:cNvSpPr>
            <a:spLocks noGrp="1"/>
          </p:cNvSpPr>
          <p:nvPr>
            <p:ph type="title"/>
          </p:nvPr>
        </p:nvSpPr>
        <p:spPr bwMode="white">
          <a:xfrm>
            <a:off x="914400" y="304800"/>
            <a:ext cx="10668000" cy="457200"/>
          </a:xfrm>
          <a:prstGeom prst="rect">
            <a:avLst/>
          </a:prstGeom>
        </p:spPr>
        <p:txBody>
          <a:bodyPr/>
          <a:lstStyle>
            <a:lvl1pPr algn="l">
              <a:defRPr sz="2800">
                <a:solidFill>
                  <a:schemeClr val="bg1"/>
                </a:solidFill>
              </a:defRPr>
            </a:lvl1pPr>
          </a:lstStyle>
          <a:p>
            <a:r>
              <a:rPr lang="en-US"/>
              <a:t>Click to edit Master title style</a:t>
            </a:r>
            <a:endParaRPr lang="en-US" dirty="0"/>
          </a:p>
        </p:txBody>
      </p:sp>
      <p:sp>
        <p:nvSpPr>
          <p:cNvPr id="9" name="Rectangle 4"/>
          <p:cNvSpPr>
            <a:spLocks noGrp="1" noChangeArrowheads="1"/>
          </p:cNvSpPr>
          <p:nvPr>
            <p:ph type="dt" sz="half" idx="10"/>
          </p:nvPr>
        </p:nvSpPr>
        <p:spPr bwMode="auto">
          <a:xfrm>
            <a:off x="609600" y="6400801"/>
            <a:ext cx="28448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100">
                <a:ea typeface="ＭＳ Ｐゴシック" pitchFamily="-111" charset="-128"/>
                <a:cs typeface="+mn-cs"/>
              </a:defRPr>
            </a:lvl1pPr>
          </a:lstStyle>
          <a:p>
            <a:pPr>
              <a:defRPr/>
            </a:pPr>
            <a:fld id="{6908C381-0B50-4C5E-ABC8-46BD068596A9}" type="datetime1">
              <a:rPr lang="en-US" smtClean="0"/>
              <a:t>10/24/23</a:t>
            </a:fld>
            <a:endParaRPr lang="en-US" dirty="0"/>
          </a:p>
        </p:txBody>
      </p:sp>
      <p:sp>
        <p:nvSpPr>
          <p:cNvPr id="10" name="Slide Number Placeholder 5"/>
          <p:cNvSpPr>
            <a:spLocks noGrp="1"/>
          </p:cNvSpPr>
          <p:nvPr>
            <p:ph type="sldNum" sz="quarter" idx="4"/>
          </p:nvPr>
        </p:nvSpPr>
        <p:spPr>
          <a:xfrm>
            <a:off x="4673600" y="6400801"/>
            <a:ext cx="2844800" cy="244475"/>
          </a:xfrm>
          <a:prstGeom prst="rect">
            <a:avLst/>
          </a:prstGeom>
        </p:spPr>
        <p:txBody>
          <a:bodyPr vert="horz" wrap="square" lIns="91440" tIns="45720" rIns="91440" bIns="45720" numCol="1" anchor="t" anchorCtr="0" compatLnSpc="1">
            <a:prstTxWarp prst="textNoShape">
              <a:avLst/>
            </a:prstTxWarp>
          </a:bodyPr>
          <a:lstStyle>
            <a:lvl1pPr algn="ctr">
              <a:defRPr sz="1100">
                <a:ea typeface="ＭＳ Ｐゴシック" pitchFamily="-111" charset="-128"/>
                <a:cs typeface="+mn-cs"/>
              </a:defRPr>
            </a:lvl1pPr>
          </a:lstStyle>
          <a:p>
            <a:pPr>
              <a:defRPr/>
            </a:pPr>
            <a:fld id="{70265E95-77F9-457A-9EE3-4D9004F83F9A}" type="slidenum">
              <a:rPr lang="en-US" smtClean="0"/>
              <a:pPr>
                <a:defRPr/>
              </a:pPr>
              <a:t>‹#›</a:t>
            </a:fld>
            <a:endParaRPr lang="en-US"/>
          </a:p>
        </p:txBody>
      </p:sp>
    </p:spTree>
    <p:extLst>
      <p:ext uri="{BB962C8B-B14F-4D97-AF65-F5344CB8AC3E}">
        <p14:creationId xmlns:p14="http://schemas.microsoft.com/office/powerpoint/2010/main" val="18262771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219200"/>
            <a:ext cx="5386917"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858962"/>
            <a:ext cx="5386917" cy="3951288"/>
          </a:xfrm>
          <a:prstGeom prst="rect">
            <a:avLst/>
          </a:prstGeom>
        </p:spPr>
        <p:txBody>
          <a:bodyPr/>
          <a:lstStyle>
            <a:lvl1pPr>
              <a:buClrTx/>
              <a:defRPr sz="2000"/>
            </a:lvl1pPr>
            <a:lvl2pPr>
              <a:buClrTx/>
              <a:defRPr sz="1800"/>
            </a:lvl2pPr>
            <a:lvl3pPr>
              <a:buClrTx/>
              <a:defRPr sz="1600"/>
            </a:lvl3pPr>
            <a:lvl4pPr>
              <a:buClrTx/>
              <a:defRPr sz="1400"/>
            </a:lvl4pPr>
            <a:lvl5pPr>
              <a:buClrTx/>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p:cNvSpPr>
            <a:spLocks noGrp="1"/>
          </p:cNvSpPr>
          <p:nvPr>
            <p:ph type="body" sz="quarter" idx="3"/>
          </p:nvPr>
        </p:nvSpPr>
        <p:spPr>
          <a:xfrm>
            <a:off x="6193368" y="1219200"/>
            <a:ext cx="5389033"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1858962"/>
            <a:ext cx="5389033" cy="3951288"/>
          </a:xfrm>
          <a:prstGeom prst="rect">
            <a:avLst/>
          </a:prstGeom>
        </p:spPr>
        <p:txBody>
          <a:bodyPr/>
          <a:lstStyle>
            <a:lvl1pPr>
              <a:buClrTx/>
              <a:defRPr sz="2000"/>
            </a:lvl1pPr>
            <a:lvl2pPr>
              <a:buClrTx/>
              <a:defRPr sz="1800"/>
            </a:lvl2pPr>
            <a:lvl3pPr>
              <a:buClrTx/>
              <a:defRPr sz="1600"/>
            </a:lvl3pPr>
            <a:lvl4pPr>
              <a:buClrTx/>
              <a:defRPr sz="1400"/>
            </a:lvl4pPr>
            <a:lvl5pPr>
              <a:buClrTx/>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itle 1"/>
          <p:cNvSpPr>
            <a:spLocks noGrp="1"/>
          </p:cNvSpPr>
          <p:nvPr>
            <p:ph type="title"/>
          </p:nvPr>
        </p:nvSpPr>
        <p:spPr bwMode="white">
          <a:xfrm>
            <a:off x="914400" y="304800"/>
            <a:ext cx="10668000" cy="457200"/>
          </a:xfrm>
          <a:prstGeom prst="rect">
            <a:avLst/>
          </a:prstGeom>
        </p:spPr>
        <p:txBody>
          <a:bodyPr/>
          <a:lstStyle>
            <a:lvl1pPr algn="l">
              <a:defRPr sz="28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6857831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bwMode="white">
          <a:xfrm>
            <a:off x="914400" y="304800"/>
            <a:ext cx="10668000" cy="457200"/>
          </a:xfrm>
          <a:prstGeom prst="rect">
            <a:avLst/>
          </a:prstGeom>
        </p:spPr>
        <p:txBody>
          <a:bodyPr/>
          <a:lstStyle>
            <a:lvl1pPr algn="l">
              <a:defRPr sz="2800">
                <a:solidFill>
                  <a:schemeClr val="bg1"/>
                </a:solidFill>
              </a:defRPr>
            </a:lvl1pPr>
          </a:lstStyle>
          <a:p>
            <a:r>
              <a:rPr lang="en-US"/>
              <a:t>Click to edit Master title style</a:t>
            </a:r>
            <a:endParaRPr lang="en-US" dirty="0"/>
          </a:p>
        </p:txBody>
      </p:sp>
      <p:sp>
        <p:nvSpPr>
          <p:cNvPr id="7" name="Rectangle 4"/>
          <p:cNvSpPr>
            <a:spLocks noGrp="1" noChangeArrowheads="1"/>
          </p:cNvSpPr>
          <p:nvPr>
            <p:ph type="dt" sz="half" idx="2"/>
          </p:nvPr>
        </p:nvSpPr>
        <p:spPr bwMode="auto">
          <a:xfrm>
            <a:off x="609600" y="6400801"/>
            <a:ext cx="28448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100">
                <a:ea typeface="ＭＳ Ｐゴシック" pitchFamily="-111" charset="-128"/>
                <a:cs typeface="+mn-cs"/>
              </a:defRPr>
            </a:lvl1pPr>
          </a:lstStyle>
          <a:p>
            <a:pPr>
              <a:defRPr/>
            </a:pPr>
            <a:fld id="{47D42AC0-6820-488A-92DE-F6D746560CD7}" type="datetime1">
              <a:rPr lang="en-US" smtClean="0"/>
              <a:t>10/24/23</a:t>
            </a:fld>
            <a:endParaRPr lang="en-US" dirty="0"/>
          </a:p>
        </p:txBody>
      </p:sp>
      <p:sp>
        <p:nvSpPr>
          <p:cNvPr id="8" name="Slide Number Placeholder 5"/>
          <p:cNvSpPr>
            <a:spLocks noGrp="1"/>
          </p:cNvSpPr>
          <p:nvPr>
            <p:ph type="sldNum" sz="quarter" idx="4"/>
          </p:nvPr>
        </p:nvSpPr>
        <p:spPr>
          <a:xfrm>
            <a:off x="4673600" y="6400801"/>
            <a:ext cx="2844800" cy="244475"/>
          </a:xfrm>
          <a:prstGeom prst="rect">
            <a:avLst/>
          </a:prstGeom>
        </p:spPr>
        <p:txBody>
          <a:bodyPr vert="horz" wrap="square" lIns="91440" tIns="45720" rIns="91440" bIns="45720" numCol="1" anchor="t" anchorCtr="0" compatLnSpc="1">
            <a:prstTxWarp prst="textNoShape">
              <a:avLst/>
            </a:prstTxWarp>
          </a:bodyPr>
          <a:lstStyle>
            <a:lvl1pPr algn="ctr">
              <a:defRPr sz="1100">
                <a:ea typeface="ＭＳ Ｐゴシック" pitchFamily="-111" charset="-128"/>
                <a:cs typeface="+mn-cs"/>
              </a:defRPr>
            </a:lvl1pPr>
          </a:lstStyle>
          <a:p>
            <a:pPr>
              <a:defRPr/>
            </a:pPr>
            <a:fld id="{70265E95-77F9-457A-9EE3-4D9004F83F9A}" type="slidenum">
              <a:rPr lang="en-US" smtClean="0"/>
              <a:pPr>
                <a:defRPr/>
              </a:pPr>
              <a:t>‹#›</a:t>
            </a:fld>
            <a:endParaRPr lang="en-US"/>
          </a:p>
        </p:txBody>
      </p:sp>
    </p:spTree>
    <p:extLst>
      <p:ext uri="{BB962C8B-B14F-4D97-AF65-F5344CB8AC3E}">
        <p14:creationId xmlns:p14="http://schemas.microsoft.com/office/powerpoint/2010/main" val="14974517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noChangeArrowheads="1"/>
          </p:cNvSpPr>
          <p:nvPr>
            <p:ph type="dt" sz="half" idx="2"/>
          </p:nvPr>
        </p:nvSpPr>
        <p:spPr bwMode="auto">
          <a:xfrm>
            <a:off x="609600" y="6400801"/>
            <a:ext cx="28448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100">
                <a:ea typeface="ＭＳ Ｐゴシック" pitchFamily="-111" charset="-128"/>
                <a:cs typeface="+mn-cs"/>
              </a:defRPr>
            </a:lvl1pPr>
          </a:lstStyle>
          <a:p>
            <a:pPr>
              <a:defRPr/>
            </a:pPr>
            <a:fld id="{30D92E14-721C-4074-B8A7-1DBD9C77FDA3}" type="datetime1">
              <a:rPr lang="en-US" smtClean="0"/>
              <a:t>10/24/23</a:t>
            </a:fld>
            <a:endParaRPr lang="en-US" dirty="0"/>
          </a:p>
        </p:txBody>
      </p:sp>
      <p:sp>
        <p:nvSpPr>
          <p:cNvPr id="6" name="Slide Number Placeholder 5"/>
          <p:cNvSpPr>
            <a:spLocks noGrp="1"/>
          </p:cNvSpPr>
          <p:nvPr>
            <p:ph type="sldNum" sz="quarter" idx="4"/>
          </p:nvPr>
        </p:nvSpPr>
        <p:spPr>
          <a:xfrm>
            <a:off x="4673600" y="6400801"/>
            <a:ext cx="2844800" cy="244475"/>
          </a:xfrm>
          <a:prstGeom prst="rect">
            <a:avLst/>
          </a:prstGeom>
        </p:spPr>
        <p:txBody>
          <a:bodyPr vert="horz" wrap="square" lIns="91440" tIns="45720" rIns="91440" bIns="45720" numCol="1" anchor="t" anchorCtr="0" compatLnSpc="1">
            <a:prstTxWarp prst="textNoShape">
              <a:avLst/>
            </a:prstTxWarp>
          </a:bodyPr>
          <a:lstStyle>
            <a:lvl1pPr algn="ctr">
              <a:defRPr sz="1100">
                <a:ea typeface="ＭＳ Ｐゴシック" pitchFamily="-111" charset="-128"/>
                <a:cs typeface="+mn-cs"/>
              </a:defRPr>
            </a:lvl1pPr>
          </a:lstStyle>
          <a:p>
            <a:pPr>
              <a:defRPr/>
            </a:pPr>
            <a:fld id="{70265E95-77F9-457A-9EE3-4D9004F83F9A}" type="slidenum">
              <a:rPr lang="en-US" smtClean="0"/>
              <a:pPr>
                <a:defRPr/>
              </a:pPr>
              <a:t>‹#›</a:t>
            </a:fld>
            <a:endParaRPr lang="en-US"/>
          </a:p>
        </p:txBody>
      </p:sp>
    </p:spTree>
    <p:extLst>
      <p:ext uri="{BB962C8B-B14F-4D97-AF65-F5344CB8AC3E}">
        <p14:creationId xmlns:p14="http://schemas.microsoft.com/office/powerpoint/2010/main" val="27896785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p:nvPr/>
        </p:nvSpPr>
        <p:spPr>
          <a:xfrm>
            <a:off x="10059311" y="877033"/>
            <a:ext cx="1732400" cy="577200"/>
          </a:xfrm>
          <a:prstGeom prst="triangle">
            <a:avLst>
              <a:gd name="adj" fmla="val 32425"/>
            </a:avLst>
          </a:prstGeom>
          <a:solidFill>
            <a:srgbClr val="00C9C4"/>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latin typeface="Arvo"/>
              <a:ea typeface="Arvo"/>
              <a:cs typeface="Arvo"/>
              <a:sym typeface="Arvo"/>
            </a:endParaRPr>
          </a:p>
        </p:txBody>
      </p:sp>
      <p:grpSp>
        <p:nvGrpSpPr>
          <p:cNvPr id="11" name="Google Shape;11;p2"/>
          <p:cNvGrpSpPr/>
          <p:nvPr/>
        </p:nvGrpSpPr>
        <p:grpSpPr>
          <a:xfrm>
            <a:off x="-1995" y="-9451"/>
            <a:ext cx="11550525" cy="6867451"/>
            <a:chOff x="-1496" y="-7088"/>
            <a:chExt cx="8662894" cy="5150588"/>
          </a:xfrm>
        </p:grpSpPr>
        <p:sp>
          <p:nvSpPr>
            <p:cNvPr id="12" name="Google Shape;12;p2"/>
            <p:cNvSpPr/>
            <p:nvPr/>
          </p:nvSpPr>
          <p:spPr>
            <a:xfrm>
              <a:off x="-1496" y="0"/>
              <a:ext cx="3525000" cy="5143500"/>
            </a:xfrm>
            <a:prstGeom prst="rect">
              <a:avLst/>
            </a:prstGeom>
            <a:solidFill>
              <a:srgbClr val="3366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13" name="Google Shape;13;p2"/>
            <p:cNvSpPr/>
            <p:nvPr/>
          </p:nvSpPr>
          <p:spPr>
            <a:xfrm rot="10800000" flipH="1">
              <a:off x="3517898" y="-7088"/>
              <a:ext cx="5143500" cy="5143500"/>
            </a:xfrm>
            <a:prstGeom prst="rtTriangle">
              <a:avLst/>
            </a:prstGeom>
            <a:solidFill>
              <a:srgbClr val="3366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Arvo"/>
                <a:ea typeface="Arvo"/>
                <a:cs typeface="Arvo"/>
                <a:sym typeface="Arvo"/>
              </a:endParaRPr>
            </a:p>
          </p:txBody>
        </p:sp>
      </p:grpSp>
      <p:grpSp>
        <p:nvGrpSpPr>
          <p:cNvPr id="14" name="Google Shape;14;p2"/>
          <p:cNvGrpSpPr/>
          <p:nvPr/>
        </p:nvGrpSpPr>
        <p:grpSpPr>
          <a:xfrm rot="10800000" flipH="1">
            <a:off x="2" y="1454351"/>
            <a:ext cx="11796669" cy="3949300"/>
            <a:chOff x="-8178042" y="-4493254"/>
            <a:chExt cx="19483598" cy="6522736"/>
          </a:xfrm>
          <a:solidFill>
            <a:srgbClr val="009999"/>
          </a:solidFill>
        </p:grpSpPr>
        <p:sp>
          <p:nvSpPr>
            <p:cNvPr id="15" name="Google Shape;15;p2"/>
            <p:cNvSpPr/>
            <p:nvPr/>
          </p:nvSpPr>
          <p:spPr>
            <a:xfrm>
              <a:off x="-8178042" y="-4493118"/>
              <a:ext cx="12968400" cy="6522600"/>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Arvo"/>
                <a:ea typeface="Arvo"/>
                <a:cs typeface="Arvo"/>
                <a:sym typeface="Arvo"/>
              </a:endParaRPr>
            </a:p>
          </p:txBody>
        </p:sp>
        <p:sp>
          <p:nvSpPr>
            <p:cNvPr id="16" name="Google Shape;16;p2"/>
            <p:cNvSpPr/>
            <p:nvPr/>
          </p:nvSpPr>
          <p:spPr>
            <a:xfrm>
              <a:off x="4782955" y="-4493254"/>
              <a:ext cx="6522600" cy="6522600"/>
            </a:xfrm>
            <a:prstGeom prst="rtTriangl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Arvo"/>
                <a:ea typeface="Arvo"/>
                <a:cs typeface="Arvo"/>
                <a:sym typeface="Arvo"/>
              </a:endParaRPr>
            </a:p>
          </p:txBody>
        </p:sp>
      </p:grpSp>
      <p:grpSp>
        <p:nvGrpSpPr>
          <p:cNvPr id="17" name="Google Shape;17;p2"/>
          <p:cNvGrpSpPr/>
          <p:nvPr/>
        </p:nvGrpSpPr>
        <p:grpSpPr>
          <a:xfrm>
            <a:off x="4902982" y="5704465"/>
            <a:ext cx="7307772" cy="577328"/>
            <a:chOff x="5582265" y="4646738"/>
            <a:chExt cx="5480829" cy="432996"/>
          </a:xfrm>
          <a:solidFill>
            <a:srgbClr val="009999"/>
          </a:solidFill>
        </p:grpSpPr>
        <p:sp>
          <p:nvSpPr>
            <p:cNvPr id="18" name="Google Shape;18;p2"/>
            <p:cNvSpPr/>
            <p:nvPr/>
          </p:nvSpPr>
          <p:spPr>
            <a:xfrm rot="10800000">
              <a:off x="5582265" y="4948334"/>
              <a:ext cx="394200" cy="131400"/>
            </a:xfrm>
            <a:prstGeom prst="triangle">
              <a:avLst>
                <a:gd name="adj" fmla="val 32425"/>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19" name="Google Shape;19;p2"/>
            <p:cNvGrpSpPr/>
            <p:nvPr/>
          </p:nvGrpSpPr>
          <p:grpSpPr>
            <a:xfrm flipH="1">
              <a:off x="5585232" y="4646738"/>
              <a:ext cx="5477861" cy="304551"/>
              <a:chOff x="-24158748" y="330075"/>
              <a:chExt cx="30568423" cy="1699506"/>
            </a:xfrm>
            <a:grpFill/>
          </p:grpSpPr>
          <p:sp>
            <p:nvSpPr>
              <p:cNvPr id="20" name="Google Shape;20;p2"/>
              <p:cNvSpPr/>
              <p:nvPr/>
            </p:nvSpPr>
            <p:spPr>
              <a:xfrm>
                <a:off x="-24158748" y="330081"/>
                <a:ext cx="28908000" cy="1699500"/>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1" name="Google Shape;21;p2"/>
              <p:cNvSpPr/>
              <p:nvPr/>
            </p:nvSpPr>
            <p:spPr>
              <a:xfrm>
                <a:off x="4710175" y="330075"/>
                <a:ext cx="1699500" cy="1699500"/>
              </a:xfrm>
              <a:prstGeom prst="rtTriangl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sp>
        <p:nvSpPr>
          <p:cNvPr id="22" name="Google Shape;22;p2"/>
          <p:cNvSpPr txBox="1">
            <a:spLocks noGrp="1"/>
          </p:cNvSpPr>
          <p:nvPr>
            <p:ph type="ctrTitle"/>
          </p:nvPr>
        </p:nvSpPr>
        <p:spPr>
          <a:xfrm>
            <a:off x="914400" y="1454333"/>
            <a:ext cx="7157200" cy="39492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400"/>
            </a:lvl1pPr>
            <a:lvl2pPr lvl="1" algn="ctr">
              <a:spcBef>
                <a:spcPts val="0"/>
              </a:spcBef>
              <a:spcAft>
                <a:spcPts val="0"/>
              </a:spcAft>
              <a:buSzPts val="4800"/>
              <a:buNone/>
              <a:defRPr sz="6400"/>
            </a:lvl2pPr>
            <a:lvl3pPr lvl="2" algn="ctr">
              <a:spcBef>
                <a:spcPts val="0"/>
              </a:spcBef>
              <a:spcAft>
                <a:spcPts val="0"/>
              </a:spcAft>
              <a:buSzPts val="4800"/>
              <a:buNone/>
              <a:defRPr sz="6400"/>
            </a:lvl3pPr>
            <a:lvl4pPr lvl="3" algn="ctr">
              <a:spcBef>
                <a:spcPts val="0"/>
              </a:spcBef>
              <a:spcAft>
                <a:spcPts val="0"/>
              </a:spcAft>
              <a:buSzPts val="4800"/>
              <a:buNone/>
              <a:defRPr sz="6400"/>
            </a:lvl4pPr>
            <a:lvl5pPr lvl="4" algn="ctr">
              <a:spcBef>
                <a:spcPts val="0"/>
              </a:spcBef>
              <a:spcAft>
                <a:spcPts val="0"/>
              </a:spcAft>
              <a:buSzPts val="4800"/>
              <a:buNone/>
              <a:defRPr sz="6400"/>
            </a:lvl5pPr>
            <a:lvl6pPr lvl="5" algn="ctr">
              <a:spcBef>
                <a:spcPts val="0"/>
              </a:spcBef>
              <a:spcAft>
                <a:spcPts val="0"/>
              </a:spcAft>
              <a:buSzPts val="4800"/>
              <a:buNone/>
              <a:defRPr sz="6400"/>
            </a:lvl6pPr>
            <a:lvl7pPr lvl="6" algn="ctr">
              <a:spcBef>
                <a:spcPts val="0"/>
              </a:spcBef>
              <a:spcAft>
                <a:spcPts val="0"/>
              </a:spcAft>
              <a:buSzPts val="4800"/>
              <a:buNone/>
              <a:defRPr sz="6400"/>
            </a:lvl7pPr>
            <a:lvl8pPr lvl="7" algn="ctr">
              <a:spcBef>
                <a:spcPts val="0"/>
              </a:spcBef>
              <a:spcAft>
                <a:spcPts val="0"/>
              </a:spcAft>
              <a:buSzPts val="4800"/>
              <a:buNone/>
              <a:defRPr sz="6400"/>
            </a:lvl8pPr>
            <a:lvl9pPr lvl="8" algn="ctr">
              <a:spcBef>
                <a:spcPts val="0"/>
              </a:spcBef>
              <a:spcAft>
                <a:spcPts val="0"/>
              </a:spcAft>
              <a:buSzPts val="4800"/>
              <a:buNone/>
              <a:defRPr sz="6400"/>
            </a:lvl9pPr>
          </a:lstStyle>
          <a:p>
            <a:endParaRPr/>
          </a:p>
        </p:txBody>
      </p:sp>
    </p:spTree>
    <p:extLst>
      <p:ext uri="{BB962C8B-B14F-4D97-AF65-F5344CB8AC3E}">
        <p14:creationId xmlns:p14="http://schemas.microsoft.com/office/powerpoint/2010/main" val="33069206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 1 column" type="tx">
  <p:cSld name="Title + 1 column">
    <p:spTree>
      <p:nvGrpSpPr>
        <p:cNvPr id="1" name="Shape 61"/>
        <p:cNvGrpSpPr/>
        <p:nvPr/>
      </p:nvGrpSpPr>
      <p:grpSpPr>
        <a:xfrm>
          <a:off x="0" y="0"/>
          <a:ext cx="0" cy="0"/>
          <a:chOff x="0" y="0"/>
          <a:chExt cx="0" cy="0"/>
        </a:xfrm>
      </p:grpSpPr>
      <p:grpSp>
        <p:nvGrpSpPr>
          <p:cNvPr id="62" name="Google Shape;62;p5"/>
          <p:cNvGrpSpPr/>
          <p:nvPr/>
        </p:nvGrpSpPr>
        <p:grpSpPr>
          <a:xfrm>
            <a:off x="9262456" y="5963632"/>
            <a:ext cx="2937107" cy="894393"/>
            <a:chOff x="5575242" y="4472723"/>
            <a:chExt cx="2202830" cy="670795"/>
          </a:xfrm>
          <a:solidFill>
            <a:srgbClr val="009999"/>
          </a:solidFill>
        </p:grpSpPr>
        <p:sp>
          <p:nvSpPr>
            <p:cNvPr id="63" name="Google Shape;63;p5"/>
            <p:cNvSpPr/>
            <p:nvPr/>
          </p:nvSpPr>
          <p:spPr>
            <a:xfrm rot="10800000">
              <a:off x="5575242" y="4948334"/>
              <a:ext cx="394200" cy="131400"/>
            </a:xfrm>
            <a:prstGeom prst="triangle">
              <a:avLst>
                <a:gd name="adj" fmla="val 32425"/>
              </a:avLst>
            </a:pr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nvGrpSpPr>
            <p:cNvPr id="64" name="Google Shape;64;p5"/>
            <p:cNvGrpSpPr/>
            <p:nvPr/>
          </p:nvGrpSpPr>
          <p:grpSpPr>
            <a:xfrm flipH="1">
              <a:off x="5734850" y="4472723"/>
              <a:ext cx="2040837" cy="670795"/>
              <a:chOff x="1297954" y="330075"/>
              <a:chExt cx="5169293" cy="1699506"/>
            </a:xfrm>
            <a:grpFill/>
          </p:grpSpPr>
          <p:sp>
            <p:nvSpPr>
              <p:cNvPr id="65" name="Google Shape;65;p5"/>
              <p:cNvSpPr/>
              <p:nvPr/>
            </p:nvSpPr>
            <p:spPr>
              <a:xfrm>
                <a:off x="1297954" y="330081"/>
                <a:ext cx="3476700" cy="1699500"/>
              </a:xfrm>
              <a:prstGeom prst="rect">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6" name="Google Shape;66;p5"/>
              <p:cNvSpPr/>
              <p:nvPr/>
            </p:nvSpPr>
            <p:spPr>
              <a:xfrm>
                <a:off x="4767747" y="330075"/>
                <a:ext cx="1699500" cy="1699500"/>
              </a:xfrm>
              <a:prstGeom prst="rtTriangl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67" name="Google Shape;67;p5"/>
            <p:cNvGrpSpPr/>
            <p:nvPr/>
          </p:nvGrpSpPr>
          <p:grpSpPr>
            <a:xfrm flipH="1">
              <a:off x="5578209" y="4646738"/>
              <a:ext cx="2199863" cy="304563"/>
              <a:chOff x="-5827153" y="330075"/>
              <a:chExt cx="12276019" cy="1699569"/>
            </a:xfrm>
            <a:grpFill/>
          </p:grpSpPr>
          <p:sp>
            <p:nvSpPr>
              <p:cNvPr id="68" name="Google Shape;68;p5"/>
              <p:cNvSpPr/>
              <p:nvPr/>
            </p:nvSpPr>
            <p:spPr>
              <a:xfrm>
                <a:off x="-5827153" y="330144"/>
                <a:ext cx="10612200" cy="1699500"/>
              </a:xfrm>
              <a:prstGeom prst="rect">
                <a:avLst/>
              </a:prstGeom>
              <a:solidFill>
                <a:srgbClr val="3366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9" name="Google Shape;69;p5"/>
              <p:cNvSpPr/>
              <p:nvPr/>
            </p:nvSpPr>
            <p:spPr>
              <a:xfrm>
                <a:off x="4749366" y="330075"/>
                <a:ext cx="1699500" cy="1699500"/>
              </a:xfrm>
              <a:prstGeom prst="rtTriangle">
                <a:avLst/>
              </a:prstGeom>
              <a:solidFill>
                <a:srgbClr val="3366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grpSp>
        <p:nvGrpSpPr>
          <p:cNvPr id="70" name="Google Shape;70;p5"/>
          <p:cNvGrpSpPr/>
          <p:nvPr/>
        </p:nvGrpSpPr>
        <p:grpSpPr>
          <a:xfrm>
            <a:off x="-6" y="54"/>
            <a:ext cx="9429907" cy="1769753"/>
            <a:chOff x="-4" y="40"/>
            <a:chExt cx="7072430" cy="1327315"/>
          </a:xfrm>
        </p:grpSpPr>
        <p:sp>
          <p:nvSpPr>
            <p:cNvPr id="71" name="Google Shape;71;p5"/>
            <p:cNvSpPr/>
            <p:nvPr/>
          </p:nvSpPr>
          <p:spPr>
            <a:xfrm>
              <a:off x="6292649" y="126425"/>
              <a:ext cx="779700" cy="2598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Arvo"/>
                <a:ea typeface="Arvo"/>
                <a:cs typeface="Arvo"/>
                <a:sym typeface="Arvo"/>
              </a:endParaRPr>
            </a:p>
          </p:txBody>
        </p:sp>
        <p:grpSp>
          <p:nvGrpSpPr>
            <p:cNvPr id="72" name="Google Shape;72;p5"/>
            <p:cNvGrpSpPr/>
            <p:nvPr/>
          </p:nvGrpSpPr>
          <p:grpSpPr>
            <a:xfrm rot="10800000" flipH="1">
              <a:off x="3" y="40"/>
              <a:ext cx="6756168" cy="1327315"/>
              <a:chOff x="-2168138" y="330075"/>
              <a:chExt cx="8650663" cy="1699506"/>
            </a:xfrm>
          </p:grpSpPr>
          <p:sp>
            <p:nvSpPr>
              <p:cNvPr id="73" name="Google Shape;73;p5"/>
              <p:cNvSpPr/>
              <p:nvPr/>
            </p:nvSpPr>
            <p:spPr>
              <a:xfrm>
                <a:off x="-2168138" y="330081"/>
                <a:ext cx="6958200" cy="1699500"/>
              </a:xfrm>
              <a:prstGeom prst="rect">
                <a:avLst/>
              </a:prstGeom>
              <a:solidFill>
                <a:srgbClr val="3366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Arvo"/>
                  <a:ea typeface="Arvo"/>
                  <a:cs typeface="Arvo"/>
                  <a:sym typeface="Arvo"/>
                </a:endParaRPr>
              </a:p>
            </p:txBody>
          </p:sp>
          <p:sp>
            <p:nvSpPr>
              <p:cNvPr id="74" name="Google Shape;74;p5"/>
              <p:cNvSpPr/>
              <p:nvPr/>
            </p:nvSpPr>
            <p:spPr>
              <a:xfrm>
                <a:off x="4783025" y="330075"/>
                <a:ext cx="1699500" cy="1699500"/>
              </a:xfrm>
              <a:prstGeom prst="rtTriangle">
                <a:avLst/>
              </a:prstGeom>
              <a:solidFill>
                <a:srgbClr val="3366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Arvo"/>
                  <a:ea typeface="Arvo"/>
                  <a:cs typeface="Arvo"/>
                  <a:sym typeface="Arvo"/>
                </a:endParaRPr>
              </a:p>
            </p:txBody>
          </p:sp>
        </p:grpSp>
        <p:grpSp>
          <p:nvGrpSpPr>
            <p:cNvPr id="75" name="Google Shape;75;p5"/>
            <p:cNvGrpSpPr/>
            <p:nvPr/>
          </p:nvGrpSpPr>
          <p:grpSpPr>
            <a:xfrm rot="10800000" flipH="1">
              <a:off x="-4" y="381007"/>
              <a:ext cx="7072430" cy="771744"/>
              <a:chOff x="-9092084" y="330075"/>
              <a:chExt cx="15574609" cy="1699501"/>
            </a:xfrm>
          </p:grpSpPr>
          <p:sp>
            <p:nvSpPr>
              <p:cNvPr id="76" name="Google Shape;76;p5"/>
              <p:cNvSpPr/>
              <p:nvPr/>
            </p:nvSpPr>
            <p:spPr>
              <a:xfrm>
                <a:off x="-9092084" y="330076"/>
                <a:ext cx="1388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Arvo"/>
                  <a:ea typeface="Arvo"/>
                  <a:cs typeface="Arvo"/>
                  <a:sym typeface="Arvo"/>
                </a:endParaRPr>
              </a:p>
            </p:txBody>
          </p:sp>
          <p:sp>
            <p:nvSpPr>
              <p:cNvPr id="77" name="Google Shape;77;p5"/>
              <p:cNvSpPr/>
              <p:nvPr/>
            </p:nvSpPr>
            <p:spPr>
              <a:xfrm>
                <a:off x="4783025"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latin typeface="Arvo"/>
                  <a:ea typeface="Arvo"/>
                  <a:cs typeface="Arvo"/>
                  <a:sym typeface="Arvo"/>
                </a:endParaRPr>
              </a:p>
            </p:txBody>
          </p:sp>
        </p:grpSp>
      </p:grpSp>
      <p:sp>
        <p:nvSpPr>
          <p:cNvPr id="78" name="Google Shape;78;p5"/>
          <p:cNvSpPr txBox="1">
            <a:spLocks noGrp="1"/>
          </p:cNvSpPr>
          <p:nvPr>
            <p:ph type="title"/>
          </p:nvPr>
        </p:nvSpPr>
        <p:spPr>
          <a:xfrm>
            <a:off x="1085700" y="523433"/>
            <a:ext cx="7323200" cy="10216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79" name="Google Shape;79;p5"/>
          <p:cNvSpPr txBox="1">
            <a:spLocks noGrp="1"/>
          </p:cNvSpPr>
          <p:nvPr>
            <p:ph type="body" idx="1"/>
          </p:nvPr>
        </p:nvSpPr>
        <p:spPr>
          <a:xfrm>
            <a:off x="1085700" y="1769800"/>
            <a:ext cx="8176800" cy="4194000"/>
          </a:xfrm>
          <a:prstGeom prst="rect">
            <a:avLst/>
          </a:prstGeom>
        </p:spPr>
        <p:txBody>
          <a:bodyPr spcFirstLastPara="1" wrap="square" lIns="91425" tIns="91425" rIns="91425" bIns="91425" anchor="ctr" anchorCtr="0">
            <a:noAutofit/>
          </a:bodyPr>
          <a:lstStyle>
            <a:lvl1pPr marL="609585" lvl="0" indent="-507987">
              <a:spcBef>
                <a:spcPts val="800"/>
              </a:spcBef>
              <a:spcAft>
                <a:spcPts val="0"/>
              </a:spcAft>
              <a:buSzPts val="2400"/>
              <a:buChar char="▰"/>
              <a:defRPr/>
            </a:lvl1pPr>
            <a:lvl2pPr marL="1219170" lvl="1" indent="-507987">
              <a:spcBef>
                <a:spcPts val="1333"/>
              </a:spcBef>
              <a:spcAft>
                <a:spcPts val="0"/>
              </a:spcAft>
              <a:buSzPts val="2400"/>
              <a:buChar char="▻"/>
              <a:defRPr/>
            </a:lvl2pPr>
            <a:lvl3pPr marL="1828754" lvl="2" indent="-507987">
              <a:spcBef>
                <a:spcPts val="1333"/>
              </a:spcBef>
              <a:spcAft>
                <a:spcPts val="0"/>
              </a:spcAft>
              <a:buSzPts val="2400"/>
              <a:buChar char="▻"/>
              <a:defRPr/>
            </a:lvl3pPr>
            <a:lvl4pPr marL="2438339" lvl="3" indent="-507987">
              <a:spcBef>
                <a:spcPts val="1333"/>
              </a:spcBef>
              <a:spcAft>
                <a:spcPts val="0"/>
              </a:spcAft>
              <a:buSzPts val="2400"/>
              <a:buChar char="▻"/>
              <a:defRPr/>
            </a:lvl4pPr>
            <a:lvl5pPr marL="3047924" lvl="4" indent="-507987">
              <a:spcBef>
                <a:spcPts val="1333"/>
              </a:spcBef>
              <a:spcAft>
                <a:spcPts val="0"/>
              </a:spcAft>
              <a:buSzPts val="2400"/>
              <a:buChar char="▻"/>
              <a:defRPr/>
            </a:lvl5pPr>
            <a:lvl6pPr marL="3657509" lvl="5" indent="-507987">
              <a:spcBef>
                <a:spcPts val="1333"/>
              </a:spcBef>
              <a:spcAft>
                <a:spcPts val="0"/>
              </a:spcAft>
              <a:buSzPts val="2400"/>
              <a:buChar char="▻"/>
              <a:defRPr/>
            </a:lvl6pPr>
            <a:lvl7pPr marL="4267093" lvl="6" indent="-507987">
              <a:spcBef>
                <a:spcPts val="1333"/>
              </a:spcBef>
              <a:spcAft>
                <a:spcPts val="0"/>
              </a:spcAft>
              <a:buSzPts val="2400"/>
              <a:buChar char="▻"/>
              <a:defRPr/>
            </a:lvl7pPr>
            <a:lvl8pPr marL="4876678" lvl="7" indent="-507987">
              <a:spcBef>
                <a:spcPts val="1333"/>
              </a:spcBef>
              <a:spcAft>
                <a:spcPts val="0"/>
              </a:spcAft>
              <a:buSzPts val="2400"/>
              <a:buChar char="▻"/>
              <a:defRPr/>
            </a:lvl8pPr>
            <a:lvl9pPr marL="5486263" lvl="8" indent="-507987">
              <a:spcBef>
                <a:spcPts val="1333"/>
              </a:spcBef>
              <a:spcAft>
                <a:spcPts val="1333"/>
              </a:spcAft>
              <a:buSzPts val="2400"/>
              <a:buChar char="▻"/>
              <a:defRPr/>
            </a:lvl9pPr>
          </a:lstStyle>
          <a:p>
            <a:endParaRPr/>
          </a:p>
        </p:txBody>
      </p:sp>
      <p:sp>
        <p:nvSpPr>
          <p:cNvPr id="80" name="Google Shape;80;p5"/>
          <p:cNvSpPr txBox="1">
            <a:spLocks noGrp="1"/>
          </p:cNvSpPr>
          <p:nvPr>
            <p:ph type="sldNum" idx="12"/>
          </p:nvPr>
        </p:nvSpPr>
        <p:spPr>
          <a:xfrm>
            <a:off x="10157333" y="6182000"/>
            <a:ext cx="1983200" cy="420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6629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1.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0.xml"/><Relationship Id="rId1"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257949-AD37-7234-98EF-A32E46C9AC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0A9CBC5-88C4-2FA7-35C2-C568BAA341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51020A-D837-D193-BA14-0FF743AFAD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DD288-9759-5349-855B-D830070682A2}" type="datetimeFigureOut">
              <a:rPr lang="en-US" smtClean="0"/>
              <a:t>10/24/23</a:t>
            </a:fld>
            <a:endParaRPr lang="en-US"/>
          </a:p>
        </p:txBody>
      </p:sp>
      <p:sp>
        <p:nvSpPr>
          <p:cNvPr id="5" name="Footer Placeholder 4">
            <a:extLst>
              <a:ext uri="{FF2B5EF4-FFF2-40B4-BE49-F238E27FC236}">
                <a16:creationId xmlns:a16="http://schemas.microsoft.com/office/drawing/2014/main" id="{C1646321-52B2-D14E-1C54-A9189F01D08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2F4D55B-A571-374A-77A5-F8186CB578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9D057C-7D7E-614C-8C8A-8ED161645D50}" type="slidenum">
              <a:rPr lang="en-US" smtClean="0"/>
              <a:t>‹#›</a:t>
            </a:fld>
            <a:endParaRPr lang="en-US"/>
          </a:p>
        </p:txBody>
      </p:sp>
    </p:spTree>
    <p:extLst>
      <p:ext uri="{BB962C8B-B14F-4D97-AF65-F5344CB8AC3E}">
        <p14:creationId xmlns:p14="http://schemas.microsoft.com/office/powerpoint/2010/main" val="25510906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4">
            <a:lum/>
          </a:blip>
          <a:srcRect/>
          <a:stretch>
            <a:fillRect t="-4000" b="-5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136525"/>
            <a:ext cx="7061200" cy="5492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064029"/>
            <a:ext cx="10934700" cy="511293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0248900" y="6316020"/>
            <a:ext cx="1295400" cy="368300"/>
          </a:xfrm>
          <a:prstGeom prst="rect">
            <a:avLst/>
          </a:prstGeom>
        </p:spPr>
        <p:txBody>
          <a:bodyPr vert="horz" lIns="91440" tIns="45720" rIns="91440" bIns="45720" rtlCol="0" anchor="ctr"/>
          <a:lstStyle>
            <a:lvl1pPr algn="ctr">
              <a:defRPr sz="1600" b="1">
                <a:solidFill>
                  <a:schemeClr val="bg1"/>
                </a:solidFill>
              </a:defRPr>
            </a:lvl1pPr>
          </a:lstStyle>
          <a:p>
            <a:fld id="{5EC2EC9C-49C8-4822-BF2F-F50546B718F1}" type="slidenum">
              <a:rPr lang="en-US" smtClean="0"/>
              <a:pPr/>
              <a:t>‹#›</a:t>
            </a:fld>
            <a:endParaRPr lang="en-US"/>
          </a:p>
        </p:txBody>
      </p:sp>
      <p:sp>
        <p:nvSpPr>
          <p:cNvPr id="5" name="Date Placeholder 3">
            <a:extLst>
              <a:ext uri="{FF2B5EF4-FFF2-40B4-BE49-F238E27FC236}">
                <a16:creationId xmlns:a16="http://schemas.microsoft.com/office/drawing/2014/main" id="{2C1B6719-CD83-4E3C-98AF-AFAD1D64DC96}"/>
              </a:ext>
            </a:extLst>
          </p:cNvPr>
          <p:cNvSpPr>
            <a:spLocks noGrp="1"/>
          </p:cNvSpPr>
          <p:nvPr>
            <p:ph type="dt" sz="half" idx="2"/>
          </p:nvPr>
        </p:nvSpPr>
        <p:spPr>
          <a:xfrm>
            <a:off x="8853056" y="6322590"/>
            <a:ext cx="1363964" cy="365125"/>
          </a:xfrm>
          <a:prstGeom prst="rect">
            <a:avLst/>
          </a:prstGeom>
        </p:spPr>
        <p:txBody>
          <a:bodyPr/>
          <a:lstStyle>
            <a:lvl1pPr>
              <a:defRPr>
                <a:solidFill>
                  <a:schemeClr val="bg1"/>
                </a:solidFill>
              </a:defRPr>
            </a:lvl1pPr>
          </a:lstStyle>
          <a:p>
            <a:fld id="{41A5D276-E696-4A63-A42B-CA3E4AD434DF}" type="datetime1">
              <a:rPr lang="en-US" smtClean="0"/>
              <a:pPr/>
              <a:t>10/24/23</a:t>
            </a:fld>
            <a:endParaRPr lang="en-US"/>
          </a:p>
        </p:txBody>
      </p:sp>
      <p:sp>
        <p:nvSpPr>
          <p:cNvPr id="7" name="Footer Placeholder 4">
            <a:extLst>
              <a:ext uri="{FF2B5EF4-FFF2-40B4-BE49-F238E27FC236}">
                <a16:creationId xmlns:a16="http://schemas.microsoft.com/office/drawing/2014/main" id="{63CE7283-6515-4E1C-B6D1-81871945AD95}"/>
              </a:ext>
            </a:extLst>
          </p:cNvPr>
          <p:cNvSpPr>
            <a:spLocks noGrp="1"/>
          </p:cNvSpPr>
          <p:nvPr>
            <p:ph type="ftr" sz="quarter" idx="3"/>
          </p:nvPr>
        </p:nvSpPr>
        <p:spPr>
          <a:xfrm>
            <a:off x="5120641" y="6319195"/>
            <a:ext cx="3732414" cy="365125"/>
          </a:xfrm>
          <a:prstGeom prst="rect">
            <a:avLst/>
          </a:prstGeom>
        </p:spPr>
        <p:txBody>
          <a:bodyPr/>
          <a:lstStyle>
            <a:lvl1pPr>
              <a:defRPr>
                <a:solidFill>
                  <a:schemeClr val="bg1"/>
                </a:solidFill>
              </a:defRPr>
            </a:lvl1pPr>
          </a:lstStyle>
          <a:p>
            <a:endParaRPr lang="en-US"/>
          </a:p>
        </p:txBody>
      </p:sp>
      <p:sp>
        <p:nvSpPr>
          <p:cNvPr id="4" name="Rectangle 3">
            <a:extLst>
              <a:ext uri="{FF2B5EF4-FFF2-40B4-BE49-F238E27FC236}">
                <a16:creationId xmlns:a16="http://schemas.microsoft.com/office/drawing/2014/main" id="{AE807D50-C249-49DC-9D0E-62C309AC45E5}"/>
              </a:ext>
            </a:extLst>
          </p:cNvPr>
          <p:cNvSpPr/>
          <p:nvPr userDrawn="1"/>
        </p:nvSpPr>
        <p:spPr>
          <a:xfrm>
            <a:off x="7869382" y="64655"/>
            <a:ext cx="3786909" cy="85374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F3081B51-971C-4449-9CD1-77C0DFB1DDC5}"/>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7818770" y="-415850"/>
            <a:ext cx="3888131" cy="1944066"/>
          </a:xfrm>
          <a:prstGeom prst="rect">
            <a:avLst/>
          </a:prstGeom>
        </p:spPr>
      </p:pic>
    </p:spTree>
    <p:custDataLst>
      <p:tags r:id="rId13"/>
    </p:custDataLst>
    <p:extLst>
      <p:ext uri="{BB962C8B-B14F-4D97-AF65-F5344CB8AC3E}">
        <p14:creationId xmlns:p14="http://schemas.microsoft.com/office/powerpoint/2010/main" val="453470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4"/>
          <p:cNvSpPr>
            <a:spLocks noGrp="1" noChangeArrowheads="1"/>
          </p:cNvSpPr>
          <p:nvPr>
            <p:ph type="dt" sz="half" idx="2"/>
          </p:nvPr>
        </p:nvSpPr>
        <p:spPr bwMode="auto">
          <a:xfrm>
            <a:off x="609600" y="6400801"/>
            <a:ext cx="28448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100">
                <a:ea typeface="ＭＳ Ｐゴシック" pitchFamily="-111" charset="-128"/>
                <a:cs typeface="+mn-cs"/>
              </a:defRPr>
            </a:lvl1pPr>
          </a:lstStyle>
          <a:p>
            <a:pPr>
              <a:defRPr/>
            </a:pPr>
            <a:fld id="{64C94BE0-B807-4ECC-BD58-A2C4F6CFFEFE}" type="datetime1">
              <a:rPr lang="en-US" smtClean="0"/>
              <a:t>10/24/23</a:t>
            </a:fld>
            <a:endParaRPr lang="en-US" dirty="0"/>
          </a:p>
        </p:txBody>
      </p:sp>
      <p:sp>
        <p:nvSpPr>
          <p:cNvPr id="7" name="Slide Number Placeholder 5"/>
          <p:cNvSpPr>
            <a:spLocks noGrp="1"/>
          </p:cNvSpPr>
          <p:nvPr>
            <p:ph type="sldNum" sz="quarter" idx="4"/>
          </p:nvPr>
        </p:nvSpPr>
        <p:spPr>
          <a:xfrm>
            <a:off x="4673600" y="6400801"/>
            <a:ext cx="2844800" cy="244475"/>
          </a:xfrm>
          <a:prstGeom prst="rect">
            <a:avLst/>
          </a:prstGeom>
        </p:spPr>
        <p:txBody>
          <a:bodyPr vert="horz" wrap="square" lIns="91440" tIns="45720" rIns="91440" bIns="45720" numCol="1" anchor="t" anchorCtr="0" compatLnSpc="1">
            <a:prstTxWarp prst="textNoShape">
              <a:avLst/>
            </a:prstTxWarp>
          </a:bodyPr>
          <a:lstStyle>
            <a:lvl1pPr algn="ctr">
              <a:defRPr sz="1100">
                <a:ea typeface="ＭＳ Ｐゴシック" pitchFamily="-111" charset="-128"/>
                <a:cs typeface="+mn-cs"/>
              </a:defRPr>
            </a:lvl1pPr>
          </a:lstStyle>
          <a:p>
            <a:pPr>
              <a:defRPr/>
            </a:pPr>
            <a:fld id="{70265E95-77F9-457A-9EE3-4D9004F83F9A}" type="slidenum">
              <a:rPr lang="en-US" smtClean="0"/>
              <a:pPr>
                <a:defRPr/>
              </a:pPr>
              <a:t>‹#›</a:t>
            </a:fld>
            <a:endParaRPr lang="en-US"/>
          </a:p>
        </p:txBody>
      </p:sp>
      <p:pic>
        <p:nvPicPr>
          <p:cNvPr id="102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31748" y="6083298"/>
            <a:ext cx="3556000" cy="546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 name="Group 5"/>
          <p:cNvGrpSpPr/>
          <p:nvPr userDrawn="1"/>
        </p:nvGrpSpPr>
        <p:grpSpPr>
          <a:xfrm>
            <a:off x="609600" y="304801"/>
            <a:ext cx="10972800" cy="690499"/>
            <a:chOff x="457200" y="304800"/>
            <a:chExt cx="8229600" cy="690499"/>
          </a:xfrm>
        </p:grpSpPr>
        <p:sp>
          <p:nvSpPr>
            <p:cNvPr id="4" name="Rectangle 3"/>
            <p:cNvSpPr/>
            <p:nvPr userDrawn="1"/>
          </p:nvSpPr>
          <p:spPr>
            <a:xfrm>
              <a:off x="457200" y="877824"/>
              <a:ext cx="8229600" cy="117475"/>
            </a:xfrm>
            <a:prstGeom prst="rect">
              <a:avLst/>
            </a:prstGeom>
            <a:solidFill>
              <a:srgbClr val="73ADDD"/>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5" name="Picture 4"/>
            <p:cNvPicPr>
              <a:picLocks noChangeAspect="1"/>
            </p:cNvPicPr>
            <p:nvPr userDrawn="1"/>
          </p:nvPicPr>
          <p:blipFill>
            <a:blip r:embed="rId9"/>
            <a:stretch>
              <a:fillRect/>
            </a:stretch>
          </p:blipFill>
          <p:spPr>
            <a:xfrm>
              <a:off x="457200" y="304800"/>
              <a:ext cx="8229600" cy="533400"/>
            </a:xfrm>
            <a:prstGeom prst="rect">
              <a:avLst/>
            </a:prstGeom>
          </p:spPr>
        </p:pic>
      </p:grpSp>
    </p:spTree>
    <p:extLst>
      <p:ext uri="{BB962C8B-B14F-4D97-AF65-F5344CB8AC3E}">
        <p14:creationId xmlns:p14="http://schemas.microsoft.com/office/powerpoint/2010/main" val="599158629"/>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Lst>
  <p:hf hdr="0" ftr="0"/>
  <p:txStyles>
    <p:titleStyle>
      <a:lvl1pPr algn="ctr" rtl="0" eaLnBrk="1" fontAlgn="base" hangingPunct="1">
        <a:spcBef>
          <a:spcPct val="0"/>
        </a:spcBef>
        <a:spcAft>
          <a:spcPct val="0"/>
        </a:spcAft>
        <a:defRPr sz="4400">
          <a:solidFill>
            <a:schemeClr val="tx2"/>
          </a:solidFill>
          <a:latin typeface="+mj-lt"/>
          <a:ea typeface="ＭＳ Ｐゴシック" pitchFamily="-111" charset="-128"/>
          <a:cs typeface="ＭＳ Ｐゴシック" pitchFamily="-111" charset="-128"/>
        </a:defRPr>
      </a:lvl1pPr>
      <a:lvl2pPr algn="ctr" rtl="0" eaLnBrk="1" fontAlgn="base" hangingPunct="1">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2pPr>
      <a:lvl3pPr algn="ctr" rtl="0" eaLnBrk="1" fontAlgn="base" hangingPunct="1">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3pPr>
      <a:lvl4pPr algn="ctr" rtl="0" eaLnBrk="1" fontAlgn="base" hangingPunct="1">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4pPr>
      <a:lvl5pPr algn="ctr" rtl="0" eaLnBrk="1" fontAlgn="base" hangingPunct="1">
        <a:spcBef>
          <a:spcPct val="0"/>
        </a:spcBef>
        <a:spcAft>
          <a:spcPct val="0"/>
        </a:spcAft>
        <a:defRPr sz="4400">
          <a:solidFill>
            <a:schemeClr val="tx2"/>
          </a:solidFill>
          <a:latin typeface="Arial" pitchFamily="-111" charset="0"/>
          <a:ea typeface="ＭＳ Ｐゴシック" pitchFamily="-111" charset="-128"/>
          <a:cs typeface="ＭＳ Ｐゴシック" pitchFamily="-111" charset="-128"/>
        </a:defRPr>
      </a:lvl5pPr>
      <a:lvl6pPr marL="457200" algn="ctr" rtl="0" eaLnBrk="1" fontAlgn="base" hangingPunct="1">
        <a:spcBef>
          <a:spcPct val="0"/>
        </a:spcBef>
        <a:spcAft>
          <a:spcPct val="0"/>
        </a:spcAft>
        <a:defRPr sz="4400">
          <a:solidFill>
            <a:schemeClr val="tx2"/>
          </a:solidFill>
          <a:latin typeface="Arial" pitchFamily="-111" charset="0"/>
        </a:defRPr>
      </a:lvl6pPr>
      <a:lvl7pPr marL="914400" algn="ctr" rtl="0" eaLnBrk="1" fontAlgn="base" hangingPunct="1">
        <a:spcBef>
          <a:spcPct val="0"/>
        </a:spcBef>
        <a:spcAft>
          <a:spcPct val="0"/>
        </a:spcAft>
        <a:defRPr sz="4400">
          <a:solidFill>
            <a:schemeClr val="tx2"/>
          </a:solidFill>
          <a:latin typeface="Arial" pitchFamily="-111" charset="0"/>
        </a:defRPr>
      </a:lvl7pPr>
      <a:lvl8pPr marL="1371600" algn="ctr" rtl="0" eaLnBrk="1" fontAlgn="base" hangingPunct="1">
        <a:spcBef>
          <a:spcPct val="0"/>
        </a:spcBef>
        <a:spcAft>
          <a:spcPct val="0"/>
        </a:spcAft>
        <a:defRPr sz="4400">
          <a:solidFill>
            <a:schemeClr val="tx2"/>
          </a:solidFill>
          <a:latin typeface="Arial" pitchFamily="-111" charset="0"/>
        </a:defRPr>
      </a:lvl8pPr>
      <a:lvl9pPr marL="1828800" algn="ctr" rtl="0" eaLnBrk="1" fontAlgn="base" hangingPunct="1">
        <a:spcBef>
          <a:spcPct val="0"/>
        </a:spcBef>
        <a:spcAft>
          <a:spcPct val="0"/>
        </a:spcAft>
        <a:defRPr sz="4400">
          <a:solidFill>
            <a:schemeClr val="tx2"/>
          </a:solidFill>
          <a:latin typeface="Arial" pitchFamily="-111" charset="0"/>
        </a:defRPr>
      </a:lvl9pPr>
    </p:titleStyle>
    <p:bodyStyle>
      <a:lvl1pPr marL="342900" indent="-342900" algn="l" rtl="0" eaLnBrk="1" fontAlgn="base" hangingPunct="1">
        <a:spcBef>
          <a:spcPct val="20000"/>
        </a:spcBef>
        <a:spcAft>
          <a:spcPct val="0"/>
        </a:spcAft>
        <a:buClr>
          <a:srgbClr val="E42D1A"/>
        </a:buClr>
        <a:buChar char="•"/>
        <a:defRPr sz="3200">
          <a:solidFill>
            <a:schemeClr val="tx1"/>
          </a:solidFill>
          <a:latin typeface="+mn-lt"/>
          <a:ea typeface="ＭＳ Ｐゴシック" pitchFamily="-111" charset="-128"/>
          <a:cs typeface="ＭＳ Ｐゴシック" pitchFamily="-111" charset="-128"/>
        </a:defRPr>
      </a:lvl1pPr>
      <a:lvl2pPr marL="742950" indent="-285750" algn="l" rtl="0" eaLnBrk="1" fontAlgn="base" hangingPunct="1">
        <a:spcBef>
          <a:spcPct val="20000"/>
        </a:spcBef>
        <a:spcAft>
          <a:spcPct val="0"/>
        </a:spcAft>
        <a:buClr>
          <a:srgbClr val="E42D1A"/>
        </a:buClr>
        <a:buChar char="–"/>
        <a:defRPr sz="2800">
          <a:solidFill>
            <a:schemeClr val="tx1"/>
          </a:solidFill>
          <a:latin typeface="+mn-lt"/>
          <a:ea typeface="ＭＳ Ｐゴシック" pitchFamily="-111" charset="-128"/>
        </a:defRPr>
      </a:lvl2pPr>
      <a:lvl3pPr marL="1143000" indent="-228600" algn="l" rtl="0" eaLnBrk="1" fontAlgn="base" hangingPunct="1">
        <a:spcBef>
          <a:spcPct val="20000"/>
        </a:spcBef>
        <a:spcAft>
          <a:spcPct val="0"/>
        </a:spcAft>
        <a:buClr>
          <a:srgbClr val="E42D1A"/>
        </a:buClr>
        <a:buChar char="•"/>
        <a:defRPr sz="2400">
          <a:solidFill>
            <a:schemeClr val="tx1"/>
          </a:solidFill>
          <a:latin typeface="+mn-lt"/>
          <a:ea typeface="ＭＳ Ｐゴシック" pitchFamily="-111" charset="-128"/>
        </a:defRPr>
      </a:lvl3pPr>
      <a:lvl4pPr marL="1600200" indent="-228600" algn="l" rtl="0" eaLnBrk="1" fontAlgn="base" hangingPunct="1">
        <a:spcBef>
          <a:spcPct val="20000"/>
        </a:spcBef>
        <a:spcAft>
          <a:spcPct val="0"/>
        </a:spcAft>
        <a:buClr>
          <a:srgbClr val="E42D1A"/>
        </a:buClr>
        <a:buChar char="–"/>
        <a:defRPr sz="2000">
          <a:solidFill>
            <a:schemeClr val="tx1"/>
          </a:solidFill>
          <a:latin typeface="+mn-lt"/>
          <a:ea typeface="ＭＳ Ｐゴシック" pitchFamily="-111" charset="-128"/>
        </a:defRPr>
      </a:lvl4pPr>
      <a:lvl5pPr marL="2057400" indent="-228600" algn="l" rtl="0" eaLnBrk="1" fontAlgn="base" hangingPunct="1">
        <a:spcBef>
          <a:spcPct val="20000"/>
        </a:spcBef>
        <a:spcAft>
          <a:spcPct val="0"/>
        </a:spcAft>
        <a:buClr>
          <a:srgbClr val="E42D1A"/>
        </a:buClr>
        <a:buChar char="»"/>
        <a:defRPr sz="2000">
          <a:solidFill>
            <a:schemeClr val="tx1"/>
          </a:solidFill>
          <a:latin typeface="+mn-lt"/>
          <a:ea typeface="ＭＳ Ｐゴシック" pitchFamily="-111" charset="-128"/>
        </a:defRPr>
      </a:lvl5pPr>
      <a:lvl6pPr marL="2514600" indent="-228600" algn="l" rtl="0" eaLnBrk="1" fontAlgn="base" hangingPunct="1">
        <a:spcBef>
          <a:spcPct val="20000"/>
        </a:spcBef>
        <a:spcAft>
          <a:spcPct val="0"/>
        </a:spcAft>
        <a:buClr>
          <a:srgbClr val="E42D1A"/>
        </a:buClr>
        <a:buChar char="»"/>
        <a:defRPr sz="2000">
          <a:solidFill>
            <a:schemeClr val="tx1"/>
          </a:solidFill>
          <a:latin typeface="+mn-lt"/>
          <a:ea typeface="ＭＳ Ｐゴシック" pitchFamily="-111" charset="-128"/>
        </a:defRPr>
      </a:lvl6pPr>
      <a:lvl7pPr marL="2971800" indent="-228600" algn="l" rtl="0" eaLnBrk="1" fontAlgn="base" hangingPunct="1">
        <a:spcBef>
          <a:spcPct val="20000"/>
        </a:spcBef>
        <a:spcAft>
          <a:spcPct val="0"/>
        </a:spcAft>
        <a:buClr>
          <a:srgbClr val="E42D1A"/>
        </a:buClr>
        <a:buChar char="»"/>
        <a:defRPr sz="2000">
          <a:solidFill>
            <a:schemeClr val="tx1"/>
          </a:solidFill>
          <a:latin typeface="+mn-lt"/>
          <a:ea typeface="ＭＳ Ｐゴシック" pitchFamily="-111" charset="-128"/>
        </a:defRPr>
      </a:lvl7pPr>
      <a:lvl8pPr marL="3429000" indent="-228600" algn="l" rtl="0" eaLnBrk="1" fontAlgn="base" hangingPunct="1">
        <a:spcBef>
          <a:spcPct val="20000"/>
        </a:spcBef>
        <a:spcAft>
          <a:spcPct val="0"/>
        </a:spcAft>
        <a:buClr>
          <a:srgbClr val="E42D1A"/>
        </a:buClr>
        <a:buChar char="»"/>
        <a:defRPr sz="2000">
          <a:solidFill>
            <a:schemeClr val="tx1"/>
          </a:solidFill>
          <a:latin typeface="+mn-lt"/>
          <a:ea typeface="ＭＳ Ｐゴシック" pitchFamily="-111" charset="-128"/>
        </a:defRPr>
      </a:lvl8pPr>
      <a:lvl9pPr marL="3886200" indent="-228600" algn="l" rtl="0" eaLnBrk="1" fontAlgn="base" hangingPunct="1">
        <a:spcBef>
          <a:spcPct val="20000"/>
        </a:spcBef>
        <a:spcAft>
          <a:spcPct val="0"/>
        </a:spcAft>
        <a:buClr>
          <a:srgbClr val="E42D1A"/>
        </a:buClr>
        <a:buChar char="»"/>
        <a:defRPr sz="2000">
          <a:solidFill>
            <a:schemeClr val="tx1"/>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085700" y="523433"/>
            <a:ext cx="7011200" cy="10216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1pPr>
            <a:lvl2pPr lvl="1">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2pPr>
            <a:lvl3pPr lvl="2">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3pPr>
            <a:lvl4pPr lvl="3">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4pPr>
            <a:lvl5pPr lvl="4">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5pPr>
            <a:lvl6pPr lvl="5">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6pPr>
            <a:lvl7pPr lvl="6">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7pPr>
            <a:lvl8pPr lvl="7">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8pPr>
            <a:lvl9pPr lvl="8">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9pPr>
          </a:lstStyle>
          <a:p>
            <a:endParaRPr/>
          </a:p>
        </p:txBody>
      </p:sp>
      <p:sp>
        <p:nvSpPr>
          <p:cNvPr id="7" name="Google Shape;7;p1"/>
          <p:cNvSpPr txBox="1">
            <a:spLocks noGrp="1"/>
          </p:cNvSpPr>
          <p:nvPr>
            <p:ph type="body" idx="1"/>
          </p:nvPr>
        </p:nvSpPr>
        <p:spPr>
          <a:xfrm>
            <a:off x="1085700" y="1769800"/>
            <a:ext cx="8176800" cy="4194000"/>
          </a:xfrm>
          <a:prstGeom prst="rect">
            <a:avLst/>
          </a:prstGeom>
          <a:noFill/>
          <a:ln>
            <a:noFill/>
          </a:ln>
        </p:spPr>
        <p:txBody>
          <a:bodyPr spcFirstLastPara="1" wrap="square" lIns="91425" tIns="91425" rIns="91425" bIns="91425" anchor="ctr" anchorCtr="0">
            <a:noAutofit/>
          </a:bodyPr>
          <a:lstStyle>
            <a:lvl1pPr marL="457200" lvl="0" indent="-381000">
              <a:spcBef>
                <a:spcPts val="6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1pPr>
            <a:lvl2pPr marL="914400" lvl="1"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2pPr>
            <a:lvl3pPr marL="1371600" lvl="2"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3pPr>
            <a:lvl4pPr marL="1828800" lvl="3"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4pPr>
            <a:lvl5pPr marL="2286000" lvl="4"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5pPr>
            <a:lvl6pPr marL="2743200" lvl="5"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6pPr>
            <a:lvl7pPr marL="3200400" lvl="6"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7pPr>
            <a:lvl8pPr marL="3657600" lvl="7"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8pPr>
            <a:lvl9pPr marL="4114800" lvl="8" indent="-381000">
              <a:spcBef>
                <a:spcPts val="1000"/>
              </a:spcBef>
              <a:spcAft>
                <a:spcPts val="100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9pPr>
          </a:lstStyle>
          <a:p>
            <a:endParaRPr/>
          </a:p>
        </p:txBody>
      </p:sp>
      <p:sp>
        <p:nvSpPr>
          <p:cNvPr id="8" name="Google Shape;8;p1"/>
          <p:cNvSpPr txBox="1">
            <a:spLocks noGrp="1"/>
          </p:cNvSpPr>
          <p:nvPr>
            <p:ph type="sldNum" idx="12"/>
          </p:nvPr>
        </p:nvSpPr>
        <p:spPr>
          <a:xfrm>
            <a:off x="10157333" y="6182000"/>
            <a:ext cx="1983200" cy="420800"/>
          </a:xfrm>
          <a:prstGeom prst="rect">
            <a:avLst/>
          </a:prstGeom>
          <a:noFill/>
          <a:ln>
            <a:noFill/>
          </a:ln>
        </p:spPr>
        <p:txBody>
          <a:bodyPr spcFirstLastPara="1" wrap="square" lIns="91425" tIns="91425" rIns="91425" bIns="91425" anchor="ctr" anchorCtr="0">
            <a:noAutofit/>
          </a:bodyPr>
          <a:lstStyle>
            <a:lvl1pPr lvl="0" algn="r">
              <a:buNone/>
              <a:defRPr sz="1600" b="1">
                <a:solidFill>
                  <a:schemeClr val="lt1"/>
                </a:solidFill>
                <a:latin typeface="Roboto Condensed"/>
                <a:ea typeface="Roboto Condensed"/>
                <a:cs typeface="Roboto Condensed"/>
                <a:sym typeface="Roboto Condensed"/>
              </a:defRPr>
            </a:lvl1pPr>
            <a:lvl2pPr lvl="1" algn="r">
              <a:buNone/>
              <a:defRPr sz="1600" b="1">
                <a:solidFill>
                  <a:schemeClr val="lt1"/>
                </a:solidFill>
                <a:latin typeface="Roboto Condensed"/>
                <a:ea typeface="Roboto Condensed"/>
                <a:cs typeface="Roboto Condensed"/>
                <a:sym typeface="Roboto Condensed"/>
              </a:defRPr>
            </a:lvl2pPr>
            <a:lvl3pPr lvl="2" algn="r">
              <a:buNone/>
              <a:defRPr sz="1600" b="1">
                <a:solidFill>
                  <a:schemeClr val="lt1"/>
                </a:solidFill>
                <a:latin typeface="Roboto Condensed"/>
                <a:ea typeface="Roboto Condensed"/>
                <a:cs typeface="Roboto Condensed"/>
                <a:sym typeface="Roboto Condensed"/>
              </a:defRPr>
            </a:lvl3pPr>
            <a:lvl4pPr lvl="3" algn="r">
              <a:buNone/>
              <a:defRPr sz="1600" b="1">
                <a:solidFill>
                  <a:schemeClr val="lt1"/>
                </a:solidFill>
                <a:latin typeface="Roboto Condensed"/>
                <a:ea typeface="Roboto Condensed"/>
                <a:cs typeface="Roboto Condensed"/>
                <a:sym typeface="Roboto Condensed"/>
              </a:defRPr>
            </a:lvl4pPr>
            <a:lvl5pPr lvl="4" algn="r">
              <a:buNone/>
              <a:defRPr sz="1600" b="1">
                <a:solidFill>
                  <a:schemeClr val="lt1"/>
                </a:solidFill>
                <a:latin typeface="Roboto Condensed"/>
                <a:ea typeface="Roboto Condensed"/>
                <a:cs typeface="Roboto Condensed"/>
                <a:sym typeface="Roboto Condensed"/>
              </a:defRPr>
            </a:lvl5pPr>
            <a:lvl6pPr lvl="5" algn="r">
              <a:buNone/>
              <a:defRPr sz="1600" b="1">
                <a:solidFill>
                  <a:schemeClr val="lt1"/>
                </a:solidFill>
                <a:latin typeface="Roboto Condensed"/>
                <a:ea typeface="Roboto Condensed"/>
                <a:cs typeface="Roboto Condensed"/>
                <a:sym typeface="Roboto Condensed"/>
              </a:defRPr>
            </a:lvl6pPr>
            <a:lvl7pPr lvl="6" algn="r">
              <a:buNone/>
              <a:defRPr sz="1600" b="1">
                <a:solidFill>
                  <a:schemeClr val="lt1"/>
                </a:solidFill>
                <a:latin typeface="Roboto Condensed"/>
                <a:ea typeface="Roboto Condensed"/>
                <a:cs typeface="Roboto Condensed"/>
                <a:sym typeface="Roboto Condensed"/>
              </a:defRPr>
            </a:lvl7pPr>
            <a:lvl8pPr lvl="7" algn="r">
              <a:buNone/>
              <a:defRPr sz="1600" b="1">
                <a:solidFill>
                  <a:schemeClr val="lt1"/>
                </a:solidFill>
                <a:latin typeface="Roboto Condensed"/>
                <a:ea typeface="Roboto Condensed"/>
                <a:cs typeface="Roboto Condensed"/>
                <a:sym typeface="Roboto Condensed"/>
              </a:defRPr>
            </a:lvl8pPr>
            <a:lvl9pPr lvl="8" algn="r">
              <a:buNone/>
              <a:defRPr sz="1600" b="1">
                <a:solidFill>
                  <a:schemeClr val="lt1"/>
                </a:solidFill>
                <a:latin typeface="Roboto Condensed"/>
                <a:ea typeface="Roboto Condensed"/>
                <a:cs typeface="Roboto Condensed"/>
                <a:sym typeface="Roboto Condensed"/>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94388135"/>
      </p:ext>
    </p:extLst>
  </p:cSld>
  <p:clrMap bg1="lt1" tx1="dk1" bg2="dk2" tx2="lt2" accent1="accent1" accent2="accent2" accent3="accent3" accent4="accent4" accent5="accent5" accent6="accent6" hlink="hlink" folHlink="folHlink"/>
  <p:sldLayoutIdLst>
    <p:sldLayoutId id="2147483686" r:id="rId1"/>
    <p:sldLayoutId id="2147483687" r:id="rId2"/>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4.xml.rels><?xml version="1.0" encoding="UTF-8" standalone="yes"?>
<Relationships xmlns="http://schemas.openxmlformats.org/package/2006/relationships"><Relationship Id="rId3" Type="http://schemas.openxmlformats.org/officeDocument/2006/relationships/hyperlink" Target="mailto:nfletcher@pattankop.net" TargetMode="External"/><Relationship Id="rId2" Type="http://schemas.openxmlformats.org/officeDocument/2006/relationships/notesSlide" Target="../notesSlides/notesSlide21.xml"/><Relationship Id="rId1" Type="http://schemas.openxmlformats.org/officeDocument/2006/relationships/slideLayout" Target="../slideLayouts/slideLayout30.xml"/><Relationship Id="rId4" Type="http://schemas.openxmlformats.org/officeDocument/2006/relationships/hyperlink" Target="https://supports.pattan.net/"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Philadelphia's Employment 1st Stakeholder Strategic Planning Event">
            <a:extLst>
              <a:ext uri="{FF2B5EF4-FFF2-40B4-BE49-F238E27FC236}">
                <a16:creationId xmlns:a16="http://schemas.microsoft.com/office/drawing/2014/main" id="{36C7D50B-87A9-2434-1C2E-AF6B608190A0}"/>
              </a:ext>
            </a:extLst>
          </p:cNvPr>
          <p:cNvPicPr>
            <a:picLocks noChangeAspect="1"/>
          </p:cNvPicPr>
          <p:nvPr/>
        </p:nvPicPr>
        <p:blipFill rotWithShape="1">
          <a:blip r:embed="rId3"/>
          <a:srcRect l="1589" r="3540"/>
          <a:stretch/>
        </p:blipFill>
        <p:spPr>
          <a:xfrm>
            <a:off x="673100" y="456986"/>
            <a:ext cx="11277600" cy="5943600"/>
          </a:xfrm>
          <a:prstGeom prst="rect">
            <a:avLst/>
          </a:prstGeom>
        </p:spPr>
      </p:pic>
    </p:spTree>
    <p:extLst>
      <p:ext uri="{BB962C8B-B14F-4D97-AF65-F5344CB8AC3E}">
        <p14:creationId xmlns:p14="http://schemas.microsoft.com/office/powerpoint/2010/main" val="790446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F27E696-90EC-3E8D-A944-5B626B4F50CC}"/>
              </a:ext>
            </a:extLst>
          </p:cNvPr>
          <p:cNvSpPr>
            <a:spLocks noGrp="1"/>
          </p:cNvSpPr>
          <p:nvPr>
            <p:ph type="body" idx="4294967295"/>
          </p:nvPr>
        </p:nvSpPr>
        <p:spPr/>
        <p:txBody>
          <a:bodyPr>
            <a:normAutofit/>
          </a:bodyPr>
          <a:lstStyle/>
          <a:p>
            <a:r>
              <a:rPr lang="en-US" b="1" dirty="0">
                <a:solidFill>
                  <a:schemeClr val="bg1"/>
                </a:solidFill>
                <a:effectLst/>
              </a:rPr>
              <a:t>Morning</a:t>
            </a:r>
            <a:endParaRPr lang="en-US" dirty="0">
              <a:solidFill>
                <a:schemeClr val="bg1"/>
              </a:solidFill>
              <a:effectLst/>
            </a:endParaRPr>
          </a:p>
          <a:p>
            <a:pPr lvl="1"/>
            <a:r>
              <a:rPr lang="en-US" dirty="0">
                <a:solidFill>
                  <a:schemeClr val="bg1"/>
                </a:solidFill>
                <a:effectLst/>
              </a:rPr>
              <a:t>Welcome, Opening Activities</a:t>
            </a:r>
          </a:p>
          <a:p>
            <a:pPr lvl="1"/>
            <a:r>
              <a:rPr lang="en-US" dirty="0">
                <a:solidFill>
                  <a:schemeClr val="bg1"/>
                </a:solidFill>
                <a:effectLst/>
              </a:rPr>
              <a:t>Storytelling by Dr. Neil Bardhan &amp; Danielle Marino</a:t>
            </a:r>
          </a:p>
          <a:p>
            <a:pPr lvl="1"/>
            <a:r>
              <a:rPr lang="en-US" b="1" dirty="0">
                <a:solidFill>
                  <a:schemeClr val="bg1"/>
                </a:solidFill>
                <a:effectLst/>
              </a:rPr>
              <a:t>Lunch</a:t>
            </a:r>
            <a:r>
              <a:rPr lang="en-US" dirty="0">
                <a:solidFill>
                  <a:schemeClr val="bg1"/>
                </a:solidFill>
                <a:effectLst/>
              </a:rPr>
              <a:t> 12:00 – 12:30</a:t>
            </a:r>
          </a:p>
          <a:p>
            <a:r>
              <a:rPr lang="en-US" b="1" dirty="0">
                <a:solidFill>
                  <a:schemeClr val="bg1"/>
                </a:solidFill>
                <a:effectLst/>
              </a:rPr>
              <a:t>Afternoon</a:t>
            </a:r>
            <a:endParaRPr lang="en-US" dirty="0">
              <a:solidFill>
                <a:schemeClr val="bg1"/>
              </a:solidFill>
              <a:effectLst/>
            </a:endParaRPr>
          </a:p>
          <a:p>
            <a:pPr lvl="1"/>
            <a:r>
              <a:rPr lang="en-US" dirty="0">
                <a:solidFill>
                  <a:schemeClr val="bg1"/>
                </a:solidFill>
                <a:effectLst/>
              </a:rPr>
              <a:t>Big Picture: Current Strategic Plan (PATH) and Infographic</a:t>
            </a:r>
          </a:p>
          <a:p>
            <a:pPr lvl="1"/>
            <a:r>
              <a:rPr lang="en-US" dirty="0">
                <a:solidFill>
                  <a:schemeClr val="bg1"/>
                </a:solidFill>
                <a:effectLst/>
              </a:rPr>
              <a:t>Workgroup Brainstorming and Planning</a:t>
            </a:r>
          </a:p>
          <a:p>
            <a:pPr lvl="1"/>
            <a:r>
              <a:rPr lang="en-US" dirty="0">
                <a:solidFill>
                  <a:schemeClr val="bg1"/>
                </a:solidFill>
                <a:effectLst/>
              </a:rPr>
              <a:t>Report Out</a:t>
            </a:r>
          </a:p>
          <a:p>
            <a:pPr lvl="1"/>
            <a:r>
              <a:rPr lang="en-US" dirty="0">
                <a:solidFill>
                  <a:schemeClr val="bg1"/>
                </a:solidFill>
                <a:effectLst/>
              </a:rPr>
              <a:t>Wrap Up</a:t>
            </a:r>
          </a:p>
          <a:p>
            <a:endParaRPr lang="en-US" dirty="0">
              <a:solidFill>
                <a:schemeClr val="bg1"/>
              </a:solidFill>
            </a:endParaRPr>
          </a:p>
        </p:txBody>
      </p:sp>
      <p:sp>
        <p:nvSpPr>
          <p:cNvPr id="2" name="Title 1">
            <a:extLst>
              <a:ext uri="{FF2B5EF4-FFF2-40B4-BE49-F238E27FC236}">
                <a16:creationId xmlns:a16="http://schemas.microsoft.com/office/drawing/2014/main" id="{04D1EA45-D575-B751-3CE6-7174941B1B3E}"/>
              </a:ext>
            </a:extLst>
          </p:cNvPr>
          <p:cNvSpPr>
            <a:spLocks noGrp="1"/>
          </p:cNvSpPr>
          <p:nvPr>
            <p:ph type="title"/>
          </p:nvPr>
        </p:nvSpPr>
        <p:spPr>
          <a:xfrm>
            <a:off x="524741" y="2065866"/>
            <a:ext cx="3808268" cy="4059213"/>
          </a:xfrm>
        </p:spPr>
        <p:txBody>
          <a:bodyPr>
            <a:normAutofit/>
          </a:bodyPr>
          <a:lstStyle/>
          <a:p>
            <a:pPr algn="ctr"/>
            <a:r>
              <a:rPr lang="en-US" sz="6000" b="1" dirty="0">
                <a:solidFill>
                  <a:schemeClr val="accent6">
                    <a:lumMod val="75000"/>
                  </a:schemeClr>
                </a:solidFill>
              </a:rPr>
              <a:t>Welcome!  Agenda for Today</a:t>
            </a:r>
          </a:p>
        </p:txBody>
      </p:sp>
      <p:graphicFrame>
        <p:nvGraphicFramePr>
          <p:cNvPr id="5" name="Content Placeholder 2" descr="•Morning&#10;•Welcome, Opening Activities&#10;•Storytelling by Dr. Neil Bardhan &amp; Danielle Marino&#10;•Lunch 12:00 – 12:30&#10;•Afternoon&#10;•Big Picture: Current Strategic Plan (PATH) and Infographic&#10;•Workgroup Brainstorming and Planning&#10;•Report Out&#10;•Wrap Up&#10;">
            <a:extLst>
              <a:ext uri="{FF2B5EF4-FFF2-40B4-BE49-F238E27FC236}">
                <a16:creationId xmlns:a16="http://schemas.microsoft.com/office/drawing/2014/main" id="{07F730B3-4726-9131-DD8F-929E765ACEF2}"/>
              </a:ext>
            </a:extLst>
          </p:cNvPr>
          <p:cNvGraphicFramePr>
            <a:graphicFrameLocks noGrp="1"/>
          </p:cNvGraphicFramePr>
          <p:nvPr>
            <p:ph idx="1"/>
            <p:extLst>
              <p:ext uri="{D42A27DB-BD31-4B8C-83A1-F6EECF244321}">
                <p14:modId xmlns:p14="http://schemas.microsoft.com/office/powerpoint/2010/main" val="987633876"/>
              </p:ext>
            </p:extLst>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Phila On The Job - Connecting Talent to Opportunities">
            <a:extLst>
              <a:ext uri="{FF2B5EF4-FFF2-40B4-BE49-F238E27FC236}">
                <a16:creationId xmlns:a16="http://schemas.microsoft.com/office/drawing/2014/main" id="{B3122DCD-15C3-94EC-0411-942246367FB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35152" y="388052"/>
            <a:ext cx="2872520" cy="2058585"/>
          </a:xfrm>
          <a:prstGeom prst="rect">
            <a:avLst/>
          </a:prstGeom>
        </p:spPr>
      </p:pic>
    </p:spTree>
    <p:extLst>
      <p:ext uri="{BB962C8B-B14F-4D97-AF65-F5344CB8AC3E}">
        <p14:creationId xmlns:p14="http://schemas.microsoft.com/office/powerpoint/2010/main" val="3825488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NDEAM - Advancing Access &amp; Equity - Celebrating 10 Years of he Rehabilitation Act of 1973">
            <a:extLst>
              <a:ext uri="{FF2B5EF4-FFF2-40B4-BE49-F238E27FC236}">
                <a16:creationId xmlns:a16="http://schemas.microsoft.com/office/drawing/2014/main" id="{5B1DD0A4-D539-7AEB-6D5C-9763D2395A91}"/>
              </a:ext>
            </a:extLst>
          </p:cNvPr>
          <p:cNvPicPr>
            <a:picLocks noChangeAspect="1"/>
          </p:cNvPicPr>
          <p:nvPr/>
        </p:nvPicPr>
        <p:blipFill rotWithShape="1">
          <a:blip r:embed="rId3"/>
          <a:srcRect t="8163" b="4981"/>
          <a:stretch/>
        </p:blipFill>
        <p:spPr>
          <a:xfrm>
            <a:off x="20" y="1282"/>
            <a:ext cx="12191980" cy="6856718"/>
          </a:xfrm>
          <a:prstGeom prst="rect">
            <a:avLst/>
          </a:prstGeom>
        </p:spPr>
      </p:pic>
    </p:spTree>
    <p:extLst>
      <p:ext uri="{BB962C8B-B14F-4D97-AF65-F5344CB8AC3E}">
        <p14:creationId xmlns:p14="http://schemas.microsoft.com/office/powerpoint/2010/main" val="3457341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lIns="91440" tIns="45720" rIns="91440" bIns="45720" anchor="t"/>
          <a:lstStyle/>
          <a:p>
            <a:r>
              <a:rPr lang="en-US" dirty="0"/>
              <a:t>Employment First Stakeholder Meeting</a:t>
            </a:r>
            <a:br>
              <a:rPr lang="en-US" dirty="0"/>
            </a:br>
            <a:r>
              <a:rPr lang="en-US" dirty="0"/>
              <a:t> ~ ODP ~</a:t>
            </a:r>
            <a:br>
              <a:rPr lang="en-US" dirty="0"/>
            </a:br>
            <a:r>
              <a:rPr lang="en-US" dirty="0"/>
              <a:t> 10/19/23</a:t>
            </a:r>
          </a:p>
        </p:txBody>
      </p:sp>
      <p:sp>
        <p:nvSpPr>
          <p:cNvPr id="4" name="Date Placeholder 3"/>
          <p:cNvSpPr>
            <a:spLocks noGrp="1"/>
          </p:cNvSpPr>
          <p:nvPr>
            <p:ph type="dt" sz="half" idx="2"/>
          </p:nvPr>
        </p:nvSpPr>
        <p:spPr/>
        <p:txBody>
          <a:bodyPr/>
          <a:lstStyle/>
          <a:p>
            <a:pPr fontAlgn="base">
              <a:spcBef>
                <a:spcPct val="0"/>
              </a:spcBef>
              <a:spcAft>
                <a:spcPct val="0"/>
              </a:spcAft>
              <a:defRPr/>
            </a:pPr>
            <a:fld id="{20411AF3-D6D3-4B99-9CA6-93DA040E36D8}" type="datetime1">
              <a:rPr lang="en-US">
                <a:solidFill>
                  <a:srgbClr val="000000"/>
                </a:solidFill>
                <a:latin typeface="Arial" charset="0"/>
              </a:rPr>
              <a:pPr fontAlgn="base">
                <a:spcBef>
                  <a:spcPct val="0"/>
                </a:spcBef>
                <a:spcAft>
                  <a:spcPct val="0"/>
                </a:spcAft>
                <a:defRPr/>
              </a:pPr>
              <a:t>10/24/23</a:t>
            </a:fld>
            <a:endParaRPr lang="en-US" dirty="0">
              <a:solidFill>
                <a:srgbClr val="000000"/>
              </a:solidFill>
              <a:latin typeface="Arial" charset="0"/>
            </a:endParaRPr>
          </a:p>
        </p:txBody>
      </p:sp>
      <p:sp>
        <p:nvSpPr>
          <p:cNvPr id="5" name="Slide Number Placeholder 4"/>
          <p:cNvSpPr>
            <a:spLocks noGrp="1"/>
          </p:cNvSpPr>
          <p:nvPr>
            <p:ph type="sldNum" sz="quarter" idx="4"/>
          </p:nvPr>
        </p:nvSpPr>
        <p:spPr/>
        <p:txBody>
          <a:bodyPr/>
          <a:lstStyle/>
          <a:p>
            <a:pPr fontAlgn="base">
              <a:spcBef>
                <a:spcPct val="0"/>
              </a:spcBef>
              <a:spcAft>
                <a:spcPct val="0"/>
              </a:spcAft>
              <a:defRPr/>
            </a:pPr>
            <a:fld id="{70265E95-77F9-457A-9EE3-4D9004F83F9A}" type="slidenum">
              <a:rPr lang="en-US">
                <a:solidFill>
                  <a:srgbClr val="000000"/>
                </a:solidFill>
                <a:latin typeface="Arial" charset="0"/>
              </a:rPr>
              <a:pPr fontAlgn="base">
                <a:spcBef>
                  <a:spcPct val="0"/>
                </a:spcBef>
                <a:spcAft>
                  <a:spcPct val="0"/>
                </a:spcAft>
                <a:defRPr/>
              </a:pPr>
              <a:t>4</a:t>
            </a:fld>
            <a:endParaRPr lang="en-US">
              <a:solidFill>
                <a:srgbClr val="000000"/>
              </a:solidFill>
              <a:latin typeface="Arial" charset="0"/>
            </a:endParaRPr>
          </a:p>
        </p:txBody>
      </p:sp>
    </p:spTree>
    <p:extLst>
      <p:ext uri="{BB962C8B-B14F-4D97-AF65-F5344CB8AC3E}">
        <p14:creationId xmlns:p14="http://schemas.microsoft.com/office/powerpoint/2010/main" val="3560217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lIns="91440" tIns="45720" rIns="91440" bIns="45720" anchor="t"/>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2800" b="1" dirty="0">
                <a:solidFill>
                  <a:schemeClr val="bg1"/>
                </a:solidFill>
                <a:effectLst/>
                <a:latin typeface="+mj-lt"/>
                <a:ea typeface="ＭＳ Ｐゴシック" pitchFamily="-111" charset="-128"/>
                <a:cs typeface="ＭＳ Ｐゴシック" pitchFamily="-111" charset="-128"/>
              </a:rPr>
              <a:t>Selective Contracting</a:t>
            </a:r>
            <a:endParaRPr lang="en-US" dirty="0">
              <a:effectLst/>
            </a:endParaRPr>
          </a:p>
          <a:p>
            <a:br>
              <a:rPr lang="en-US" dirty="0">
                <a:solidFill>
                  <a:srgbClr val="000000"/>
                </a:solidFill>
                <a:latin typeface="Arial" panose="020B0604020202020204" pitchFamily="34" charset="0"/>
              </a:rPr>
            </a:br>
            <a:endParaRPr lang="en-US" dirty="0"/>
          </a:p>
        </p:txBody>
      </p:sp>
      <p:sp>
        <p:nvSpPr>
          <p:cNvPr id="3" name="Content Placeholder 2"/>
          <p:cNvSpPr>
            <a:spLocks noGrp="1"/>
          </p:cNvSpPr>
          <p:nvPr>
            <p:ph sz="quarter" idx="13"/>
          </p:nvPr>
        </p:nvSpPr>
        <p:spPr>
          <a:xfrm>
            <a:off x="1979925" y="999847"/>
            <a:ext cx="8242034" cy="5106675"/>
          </a:xfrm>
        </p:spPr>
        <p:txBody>
          <a:bodyPr lIns="91440" tIns="45720" rIns="91440" bIns="45720" anchor="t"/>
          <a:lstStyle/>
          <a:p>
            <a:pPr>
              <a:buFont typeface="Arial"/>
              <a:buChar char="•"/>
            </a:pPr>
            <a:endParaRPr lang="en-US" dirty="0">
              <a:cs typeface="Arial"/>
            </a:endParaRPr>
          </a:p>
          <a:p>
            <a:r>
              <a:rPr lang="en-US" sz="1800" dirty="0">
                <a:solidFill>
                  <a:srgbClr val="000000"/>
                </a:solidFill>
                <a:latin typeface="Arial" panose="020B0604020202020204" pitchFamily="34" charset="0"/>
              </a:rPr>
              <a:t>Residential Strategic Thinking Group drafted performance measures </a:t>
            </a:r>
          </a:p>
          <a:p>
            <a:r>
              <a:rPr lang="en-US" sz="1800" dirty="0">
                <a:solidFill>
                  <a:srgbClr val="000000"/>
                </a:solidFill>
                <a:latin typeface="Arial" panose="020B0604020202020204" pitchFamily="34" charset="0"/>
              </a:rPr>
              <a:t>Residential provider survey published 10/11/23 Purpose to gather baseline data and inform pay for performance models</a:t>
            </a:r>
          </a:p>
          <a:p>
            <a:r>
              <a:rPr lang="en-US" sz="1800" dirty="0">
                <a:solidFill>
                  <a:srgbClr val="000000"/>
                </a:solidFill>
                <a:latin typeface="Arial" panose="020B0604020202020204" pitchFamily="34" charset="0"/>
              </a:rPr>
              <a:t>ODP residential providers need to complete</a:t>
            </a:r>
          </a:p>
          <a:p>
            <a:r>
              <a:rPr lang="en-US" sz="1800" dirty="0">
                <a:solidFill>
                  <a:srgbClr val="000000"/>
                </a:solidFill>
                <a:latin typeface="Arial" panose="020B0604020202020204" pitchFamily="34" charset="0"/>
              </a:rPr>
              <a:t>Survey open for 30 days</a:t>
            </a:r>
          </a:p>
          <a:p>
            <a:endParaRPr lang="en-US" sz="1800" dirty="0">
              <a:solidFill>
                <a:srgbClr val="000000"/>
              </a:solidFill>
              <a:latin typeface="Arial" panose="020B0604020202020204" pitchFamily="34" charset="0"/>
            </a:endParaRPr>
          </a:p>
          <a:p>
            <a:r>
              <a:rPr lang="en-US" sz="1800" dirty="0">
                <a:solidFill>
                  <a:srgbClr val="000000"/>
                </a:solidFill>
                <a:latin typeface="Arial" panose="020B0604020202020204" pitchFamily="34" charset="0"/>
              </a:rPr>
              <a:t>Supports Coordination Strategic Thinking Group ODP is finalizing membership</a:t>
            </a:r>
          </a:p>
          <a:p>
            <a:r>
              <a:rPr lang="en-US" sz="1800" dirty="0">
                <a:solidFill>
                  <a:srgbClr val="000000"/>
                </a:solidFill>
                <a:latin typeface="Arial" panose="020B0604020202020204" pitchFamily="34" charset="0"/>
              </a:rPr>
              <a:t>Meetings to begin in December</a:t>
            </a:r>
          </a:p>
          <a:p>
            <a:r>
              <a:rPr lang="en-US" sz="1800" dirty="0">
                <a:solidFill>
                  <a:srgbClr val="000000"/>
                </a:solidFill>
                <a:latin typeface="Arial" panose="020B0604020202020204" pitchFamily="34" charset="0"/>
              </a:rPr>
              <a:t>Will draft SCO performance measures</a:t>
            </a:r>
          </a:p>
          <a:p>
            <a:pPr marL="0" indent="0">
              <a:buNone/>
            </a:pPr>
            <a:endParaRPr lang="en-US" dirty="0">
              <a:cs typeface="Arial"/>
            </a:endParaRPr>
          </a:p>
          <a:p>
            <a:pPr>
              <a:buFont typeface="Arial"/>
              <a:buChar char="•"/>
            </a:pPr>
            <a:endParaRPr lang="en-US" dirty="0">
              <a:cs typeface="Arial"/>
            </a:endParaRPr>
          </a:p>
        </p:txBody>
      </p:sp>
      <p:sp>
        <p:nvSpPr>
          <p:cNvPr id="4" name="Date Placeholder 3"/>
          <p:cNvSpPr>
            <a:spLocks noGrp="1"/>
          </p:cNvSpPr>
          <p:nvPr>
            <p:ph type="dt" sz="half" idx="2"/>
          </p:nvPr>
        </p:nvSpPr>
        <p:spPr/>
        <p:txBody>
          <a:bodyPr/>
          <a:lstStyle/>
          <a:p>
            <a:pPr fontAlgn="base">
              <a:spcBef>
                <a:spcPct val="0"/>
              </a:spcBef>
              <a:spcAft>
                <a:spcPct val="0"/>
              </a:spcAft>
              <a:defRPr/>
            </a:pPr>
            <a:fld id="{A9AF69DB-14BC-449D-BC99-F24B05F8046E}" type="datetime1">
              <a:rPr lang="en-US">
                <a:solidFill>
                  <a:srgbClr val="000000"/>
                </a:solidFill>
                <a:latin typeface="Arial" charset="0"/>
              </a:rPr>
              <a:pPr fontAlgn="base">
                <a:spcBef>
                  <a:spcPct val="0"/>
                </a:spcBef>
                <a:spcAft>
                  <a:spcPct val="0"/>
                </a:spcAft>
                <a:defRPr/>
              </a:pPr>
              <a:t>10/24/23</a:t>
            </a:fld>
            <a:endParaRPr lang="en-US" dirty="0">
              <a:solidFill>
                <a:srgbClr val="000000"/>
              </a:solidFill>
              <a:latin typeface="Arial" charset="0"/>
            </a:endParaRPr>
          </a:p>
        </p:txBody>
      </p:sp>
      <p:sp>
        <p:nvSpPr>
          <p:cNvPr id="5" name="Slide Number Placeholder 4"/>
          <p:cNvSpPr>
            <a:spLocks noGrp="1"/>
          </p:cNvSpPr>
          <p:nvPr>
            <p:ph type="sldNum" sz="quarter" idx="4"/>
          </p:nvPr>
        </p:nvSpPr>
        <p:spPr/>
        <p:txBody>
          <a:bodyPr/>
          <a:lstStyle/>
          <a:p>
            <a:pPr fontAlgn="base">
              <a:spcBef>
                <a:spcPct val="0"/>
              </a:spcBef>
              <a:spcAft>
                <a:spcPct val="0"/>
              </a:spcAft>
              <a:defRPr/>
            </a:pPr>
            <a:fld id="{70265E95-77F9-457A-9EE3-4D9004F83F9A}" type="slidenum">
              <a:rPr lang="en-US">
                <a:solidFill>
                  <a:srgbClr val="000000"/>
                </a:solidFill>
                <a:latin typeface="Arial" charset="0"/>
              </a:rPr>
              <a:pPr fontAlgn="base">
                <a:spcBef>
                  <a:spcPct val="0"/>
                </a:spcBef>
                <a:spcAft>
                  <a:spcPct val="0"/>
                </a:spcAft>
                <a:defRPr/>
              </a:pPr>
              <a:t>5</a:t>
            </a:fld>
            <a:endParaRPr lang="en-US">
              <a:solidFill>
                <a:srgbClr val="000000"/>
              </a:solidFill>
              <a:latin typeface="Arial" charset="0"/>
            </a:endParaRPr>
          </a:p>
        </p:txBody>
      </p:sp>
    </p:spTree>
    <p:extLst>
      <p:ext uri="{BB962C8B-B14F-4D97-AF65-F5344CB8AC3E}">
        <p14:creationId xmlns:p14="http://schemas.microsoft.com/office/powerpoint/2010/main" val="1371008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1981201" y="1143001"/>
            <a:ext cx="8228005" cy="4800600"/>
          </a:xfrm>
        </p:spPr>
        <p:txBody>
          <a:bodyPr lIns="91440" tIns="45720" rIns="91440" bIns="45720" anchor="t"/>
          <a:lstStyle/>
          <a:p>
            <a:r>
              <a:rPr lang="en-US" sz="1800" b="1" dirty="0">
                <a:solidFill>
                  <a:srgbClr val="000000"/>
                </a:solidFill>
                <a:latin typeface="Arial" panose="020B0604020202020204" pitchFamily="34" charset="0"/>
              </a:rPr>
              <a:t>Selective Contracting Public Comment</a:t>
            </a:r>
          </a:p>
          <a:p>
            <a:endParaRPr lang="en-US" sz="1800" b="1" dirty="0">
              <a:solidFill>
                <a:srgbClr val="000000"/>
              </a:solidFill>
              <a:latin typeface="Arial" panose="020B0604020202020204" pitchFamily="34" charset="0"/>
            </a:endParaRPr>
          </a:p>
          <a:p>
            <a:pPr marL="0" indent="0">
              <a:buNone/>
            </a:pPr>
            <a:endParaRPr lang="en-US" sz="1800" dirty="0">
              <a:solidFill>
                <a:srgbClr val="000000"/>
              </a:solidFill>
              <a:latin typeface="Arial" panose="020B0604020202020204" pitchFamily="34" charset="0"/>
            </a:endParaRPr>
          </a:p>
          <a:p>
            <a:r>
              <a:rPr lang="en-US" sz="1800" dirty="0">
                <a:solidFill>
                  <a:srgbClr val="000000"/>
                </a:solidFill>
                <a:latin typeface="Arial" panose="020B0604020202020204" pitchFamily="34" charset="0"/>
              </a:rPr>
              <a:t>Selective Contracting Concept Paper public comment period ended 7/10/2023</a:t>
            </a:r>
          </a:p>
          <a:p>
            <a:pPr marL="0" indent="0">
              <a:buNone/>
            </a:pPr>
            <a:endParaRPr lang="en-US" sz="1800" dirty="0">
              <a:solidFill>
                <a:srgbClr val="000000"/>
              </a:solidFill>
              <a:latin typeface="Arial" panose="020B0604020202020204" pitchFamily="34" charset="0"/>
            </a:endParaRPr>
          </a:p>
          <a:p>
            <a:r>
              <a:rPr lang="en-US" sz="1800" dirty="0">
                <a:solidFill>
                  <a:srgbClr val="000000"/>
                </a:solidFill>
                <a:latin typeface="Arial" panose="020B0604020202020204" pitchFamily="34" charset="0"/>
              </a:rPr>
              <a:t>Comments received from approximately 311 commentators</a:t>
            </a:r>
          </a:p>
          <a:p>
            <a:pPr marL="0" indent="0">
              <a:buNone/>
            </a:pPr>
            <a:endParaRPr lang="en-US" sz="1800" dirty="0">
              <a:solidFill>
                <a:srgbClr val="000000"/>
              </a:solidFill>
              <a:latin typeface="Arial" panose="020B0604020202020204" pitchFamily="34" charset="0"/>
            </a:endParaRPr>
          </a:p>
          <a:p>
            <a:r>
              <a:rPr lang="en-US" sz="1800" dirty="0">
                <a:solidFill>
                  <a:srgbClr val="000000"/>
                </a:solidFill>
                <a:latin typeface="Arial" panose="020B0604020202020204" pitchFamily="34" charset="0"/>
              </a:rPr>
              <a:t>Proposed Waiver and Waiver Amendments for Public Comment: ODP will publish the 1915(b)(4) application and any accompanying 1915(c) amendments for public comment prior to submitting to CMS</a:t>
            </a:r>
          </a:p>
          <a:p>
            <a:endParaRPr lang="en-US" dirty="0"/>
          </a:p>
          <a:p>
            <a:pPr marL="0" indent="0">
              <a:buNone/>
            </a:pPr>
            <a:endParaRPr lang="en-US" dirty="0"/>
          </a:p>
        </p:txBody>
      </p:sp>
      <p:sp>
        <p:nvSpPr>
          <p:cNvPr id="4" name="Title 3"/>
          <p:cNvSpPr>
            <a:spLocks noGrp="1"/>
          </p:cNvSpPr>
          <p:nvPr>
            <p:ph type="title"/>
          </p:nvPr>
        </p:nvSpPr>
        <p:spPr bwMode="white"/>
        <p:txBody>
          <a:bodyPr lIns="91440" tIns="45720" rIns="91440" bIns="45720" anchor="t"/>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2800" b="1" dirty="0">
                <a:solidFill>
                  <a:schemeClr val="bg1"/>
                </a:solidFill>
                <a:effectLst/>
                <a:latin typeface="+mj-lt"/>
                <a:ea typeface="ＭＳ Ｐゴシック" pitchFamily="-111" charset="-128"/>
                <a:cs typeface="ＭＳ Ｐゴシック" pitchFamily="-111" charset="-128"/>
              </a:rPr>
              <a:t>Selective Contracting</a:t>
            </a:r>
            <a:endParaRPr lang="en-US" dirty="0">
              <a:effectLst/>
            </a:endParaRPr>
          </a:p>
          <a:p>
            <a:endParaRPr lang="en-US" dirty="0"/>
          </a:p>
        </p:txBody>
      </p:sp>
      <p:sp>
        <p:nvSpPr>
          <p:cNvPr id="2" name="Date Placeholder 1"/>
          <p:cNvSpPr>
            <a:spLocks noGrp="1"/>
          </p:cNvSpPr>
          <p:nvPr>
            <p:ph type="dt" sz="half" idx="10"/>
          </p:nvPr>
        </p:nvSpPr>
        <p:spPr/>
        <p:txBody>
          <a:bodyPr/>
          <a:lstStyle/>
          <a:p>
            <a:pPr fontAlgn="base">
              <a:spcBef>
                <a:spcPct val="0"/>
              </a:spcBef>
              <a:spcAft>
                <a:spcPct val="0"/>
              </a:spcAft>
              <a:defRPr/>
            </a:pPr>
            <a:fld id="{6E4BFAB8-0757-40E7-A5D8-31838F749C16}" type="datetime1">
              <a:rPr lang="en-US">
                <a:solidFill>
                  <a:srgbClr val="000000"/>
                </a:solidFill>
                <a:latin typeface="Arial" charset="0"/>
              </a:rPr>
              <a:pPr fontAlgn="base">
                <a:spcBef>
                  <a:spcPct val="0"/>
                </a:spcBef>
                <a:spcAft>
                  <a:spcPct val="0"/>
                </a:spcAft>
                <a:defRPr/>
              </a:pPr>
              <a:t>10/24/23</a:t>
            </a:fld>
            <a:endParaRPr lang="en-US" dirty="0">
              <a:solidFill>
                <a:srgbClr val="000000"/>
              </a:solidFill>
              <a:latin typeface="Arial" charset="0"/>
            </a:endParaRPr>
          </a:p>
        </p:txBody>
      </p:sp>
      <p:sp>
        <p:nvSpPr>
          <p:cNvPr id="3" name="Slide Number Placeholder 2"/>
          <p:cNvSpPr>
            <a:spLocks noGrp="1"/>
          </p:cNvSpPr>
          <p:nvPr>
            <p:ph type="sldNum" sz="quarter" idx="4"/>
          </p:nvPr>
        </p:nvSpPr>
        <p:spPr/>
        <p:txBody>
          <a:bodyPr/>
          <a:lstStyle/>
          <a:p>
            <a:pPr fontAlgn="base">
              <a:spcBef>
                <a:spcPct val="0"/>
              </a:spcBef>
              <a:spcAft>
                <a:spcPct val="0"/>
              </a:spcAft>
              <a:defRPr/>
            </a:pPr>
            <a:fld id="{70265E95-77F9-457A-9EE3-4D9004F83F9A}" type="slidenum">
              <a:rPr lang="en-US">
                <a:solidFill>
                  <a:srgbClr val="000000"/>
                </a:solidFill>
                <a:latin typeface="Arial" charset="0"/>
              </a:rPr>
              <a:pPr fontAlgn="base">
                <a:spcBef>
                  <a:spcPct val="0"/>
                </a:spcBef>
                <a:spcAft>
                  <a:spcPct val="0"/>
                </a:spcAft>
                <a:defRPr/>
              </a:pPr>
              <a:t>6</a:t>
            </a:fld>
            <a:endParaRPr lang="en-US">
              <a:solidFill>
                <a:srgbClr val="000000"/>
              </a:solidFill>
              <a:latin typeface="Arial" charset="0"/>
            </a:endParaRPr>
          </a:p>
        </p:txBody>
      </p:sp>
    </p:spTree>
    <p:extLst>
      <p:ext uri="{BB962C8B-B14F-4D97-AF65-F5344CB8AC3E}">
        <p14:creationId xmlns:p14="http://schemas.microsoft.com/office/powerpoint/2010/main" val="420931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59561429-8237-6374-AAA9-29CF3862D3CE}"/>
              </a:ext>
            </a:extLst>
          </p:cNvPr>
          <p:cNvSpPr>
            <a:spLocks noGrp="1"/>
          </p:cNvSpPr>
          <p:nvPr>
            <p:ph type="title"/>
          </p:nvPr>
        </p:nvSpPr>
        <p:spPr/>
        <p:txBody>
          <a:bodyPr/>
          <a:lstStyle/>
          <a:p>
            <a:r>
              <a:rPr lang="en-US" dirty="0"/>
              <a:t>Public Comment</a:t>
            </a:r>
          </a:p>
        </p:txBody>
      </p:sp>
      <p:sp>
        <p:nvSpPr>
          <p:cNvPr id="5" name="Date Placeholder 4">
            <a:extLst>
              <a:ext uri="{FF2B5EF4-FFF2-40B4-BE49-F238E27FC236}">
                <a16:creationId xmlns:a16="http://schemas.microsoft.com/office/drawing/2014/main" id="{9E45B6C5-198F-E82D-1BD2-AA26057EE7AD}"/>
              </a:ext>
            </a:extLst>
          </p:cNvPr>
          <p:cNvSpPr>
            <a:spLocks noGrp="1"/>
          </p:cNvSpPr>
          <p:nvPr>
            <p:ph type="dt" sz="half" idx="2"/>
          </p:nvPr>
        </p:nvSpPr>
        <p:spPr/>
        <p:txBody>
          <a:bodyPr/>
          <a:lstStyle/>
          <a:p>
            <a:pPr fontAlgn="base">
              <a:spcBef>
                <a:spcPct val="0"/>
              </a:spcBef>
              <a:spcAft>
                <a:spcPct val="0"/>
              </a:spcAft>
              <a:defRPr/>
            </a:pPr>
            <a:fld id="{6908C381-0B50-4C5E-ABC8-46BD068596A9}" type="datetime1">
              <a:rPr lang="en-US">
                <a:solidFill>
                  <a:srgbClr val="000000"/>
                </a:solidFill>
                <a:latin typeface="Arial" charset="0"/>
              </a:rPr>
              <a:pPr fontAlgn="base">
                <a:spcBef>
                  <a:spcPct val="0"/>
                </a:spcBef>
                <a:spcAft>
                  <a:spcPct val="0"/>
                </a:spcAft>
                <a:defRPr/>
              </a:pPr>
              <a:t>10/24/23</a:t>
            </a:fld>
            <a:endParaRPr lang="en-US" dirty="0">
              <a:solidFill>
                <a:srgbClr val="000000"/>
              </a:solidFill>
              <a:latin typeface="Arial" charset="0"/>
            </a:endParaRPr>
          </a:p>
        </p:txBody>
      </p:sp>
      <p:sp>
        <p:nvSpPr>
          <p:cNvPr id="6" name="Slide Number Placeholder 5">
            <a:extLst>
              <a:ext uri="{FF2B5EF4-FFF2-40B4-BE49-F238E27FC236}">
                <a16:creationId xmlns:a16="http://schemas.microsoft.com/office/drawing/2014/main" id="{39A4BBDA-E33C-50A3-D02F-3269E8F98A02}"/>
              </a:ext>
            </a:extLst>
          </p:cNvPr>
          <p:cNvSpPr>
            <a:spLocks noGrp="1"/>
          </p:cNvSpPr>
          <p:nvPr>
            <p:ph type="sldNum" sz="quarter" idx="4"/>
          </p:nvPr>
        </p:nvSpPr>
        <p:spPr/>
        <p:txBody>
          <a:bodyPr/>
          <a:lstStyle/>
          <a:p>
            <a:pPr fontAlgn="base">
              <a:spcBef>
                <a:spcPct val="0"/>
              </a:spcBef>
              <a:spcAft>
                <a:spcPct val="0"/>
              </a:spcAft>
              <a:defRPr/>
            </a:pPr>
            <a:fld id="{70265E95-77F9-457A-9EE3-4D9004F83F9A}" type="slidenum">
              <a:rPr lang="en-US">
                <a:solidFill>
                  <a:srgbClr val="000000"/>
                </a:solidFill>
                <a:latin typeface="Arial" charset="0"/>
              </a:rPr>
              <a:pPr fontAlgn="base">
                <a:spcBef>
                  <a:spcPct val="0"/>
                </a:spcBef>
                <a:spcAft>
                  <a:spcPct val="0"/>
                </a:spcAft>
                <a:defRPr/>
              </a:pPr>
              <a:t>7</a:t>
            </a:fld>
            <a:endParaRPr lang="en-US">
              <a:solidFill>
                <a:srgbClr val="000000"/>
              </a:solidFill>
              <a:latin typeface="Arial" charset="0"/>
            </a:endParaRPr>
          </a:p>
        </p:txBody>
      </p:sp>
      <p:sp>
        <p:nvSpPr>
          <p:cNvPr id="8" name="TextBox 7">
            <a:extLst>
              <a:ext uri="{FF2B5EF4-FFF2-40B4-BE49-F238E27FC236}">
                <a16:creationId xmlns:a16="http://schemas.microsoft.com/office/drawing/2014/main" id="{8D69411B-0B54-FEB3-0315-71477A72B480}"/>
              </a:ext>
            </a:extLst>
          </p:cNvPr>
          <p:cNvSpPr txBox="1"/>
          <p:nvPr/>
        </p:nvSpPr>
        <p:spPr>
          <a:xfrm>
            <a:off x="2362200" y="1219200"/>
            <a:ext cx="7696200" cy="5603022"/>
          </a:xfrm>
          <a:prstGeom prst="rect">
            <a:avLst/>
          </a:prstGeom>
          <a:noFill/>
        </p:spPr>
        <p:txBody>
          <a:bodyPr wrap="square">
            <a:spAutoFit/>
          </a:bodyPr>
          <a:lstStyle/>
          <a:p>
            <a:pPr fontAlgn="base">
              <a:spcBef>
                <a:spcPct val="0"/>
              </a:spcBef>
              <a:spcAft>
                <a:spcPct val="0"/>
              </a:spcAft>
            </a:pPr>
            <a:r>
              <a:rPr lang="en-US" sz="3200" b="1" dirty="0">
                <a:solidFill>
                  <a:srgbClr val="000000"/>
                </a:solidFill>
                <a:latin typeface="Arial" panose="020B0604020202020204" pitchFamily="34" charset="0"/>
                <a:ea typeface="ＭＳ Ｐゴシック" pitchFamily="-106" charset="-128"/>
                <a:cs typeface="Arial" charset="0"/>
              </a:rPr>
              <a:t>Public Comment</a:t>
            </a:r>
          </a:p>
          <a:p>
            <a:pPr fontAlgn="base">
              <a:spcBef>
                <a:spcPct val="0"/>
              </a:spcBef>
              <a:spcAft>
                <a:spcPct val="0"/>
              </a:spcAft>
            </a:pPr>
            <a:r>
              <a:rPr lang="en-US" b="1" dirty="0">
                <a:solidFill>
                  <a:srgbClr val="000000"/>
                </a:solidFill>
                <a:latin typeface="Arial" panose="020B0604020202020204" pitchFamily="34" charset="0"/>
                <a:ea typeface="ＭＳ Ｐゴシック" pitchFamily="-106" charset="-128"/>
                <a:cs typeface="Arial" charset="0"/>
              </a:rPr>
              <a:t>Approximately 311 Commenters </a:t>
            </a:r>
          </a:p>
          <a:p>
            <a:pPr fontAlgn="base">
              <a:spcBef>
                <a:spcPct val="0"/>
              </a:spcBef>
              <a:spcAft>
                <a:spcPct val="0"/>
              </a:spcAft>
            </a:pPr>
            <a:endParaRPr lang="en-US" dirty="0">
              <a:solidFill>
                <a:srgbClr val="000000"/>
              </a:solidFill>
              <a:latin typeface="Arial" panose="020B0604020202020204" pitchFamily="34" charset="0"/>
              <a:ea typeface="ＭＳ Ｐゴシック" pitchFamily="-106" charset="-128"/>
              <a:cs typeface="Arial" charset="0"/>
            </a:endParaRPr>
          </a:p>
          <a:p>
            <a:pPr fontAlgn="base">
              <a:spcBef>
                <a:spcPct val="0"/>
              </a:spcBef>
              <a:spcAft>
                <a:spcPct val="0"/>
              </a:spcAft>
            </a:pPr>
            <a:r>
              <a:rPr lang="en-US" sz="2400" b="1" dirty="0">
                <a:solidFill>
                  <a:srgbClr val="000000"/>
                </a:solidFill>
                <a:latin typeface="Arial" panose="020B0604020202020204" pitchFamily="34" charset="0"/>
                <a:ea typeface="ＭＳ Ｐゴシック" pitchFamily="-106" charset="-128"/>
                <a:cs typeface="Arial" charset="0"/>
              </a:rPr>
              <a:t>Key Themes</a:t>
            </a:r>
          </a:p>
          <a:p>
            <a:pPr fontAlgn="base">
              <a:spcBef>
                <a:spcPct val="0"/>
              </a:spcBef>
              <a:spcAft>
                <a:spcPct val="0"/>
              </a:spcAft>
            </a:pPr>
            <a:endParaRPr lang="en-US" sz="2400" dirty="0">
              <a:solidFill>
                <a:srgbClr val="000000"/>
              </a:solidFill>
              <a:latin typeface="Arial" panose="020B0604020202020204" pitchFamily="34" charset="0"/>
              <a:ea typeface="ＭＳ Ｐゴシック" pitchFamily="-106" charset="-128"/>
              <a:cs typeface="Arial" charset="0"/>
            </a:endParaRPr>
          </a:p>
          <a:p>
            <a:pPr fontAlgn="base">
              <a:spcBef>
                <a:spcPct val="0"/>
              </a:spcBef>
              <a:spcAft>
                <a:spcPct val="0"/>
              </a:spcAft>
            </a:pPr>
            <a:r>
              <a:rPr lang="en-US" b="1" i="1" dirty="0">
                <a:solidFill>
                  <a:srgbClr val="000000"/>
                </a:solidFill>
                <a:latin typeface="Arial" panose="020B0604020202020204" pitchFamily="34" charset="0"/>
                <a:ea typeface="ＭＳ Ｐゴシック" pitchFamily="-106" charset="-128"/>
                <a:cs typeface="Arial" charset="0"/>
              </a:rPr>
              <a:t>Finance (91 mentions)</a:t>
            </a:r>
            <a:r>
              <a:rPr lang="en-US" dirty="0">
                <a:solidFill>
                  <a:srgbClr val="000000"/>
                </a:solidFill>
                <a:latin typeface="Arial" panose="020B0604020202020204" pitchFamily="34" charset="0"/>
                <a:ea typeface="ＭＳ Ｐゴシック" pitchFamily="-106" charset="-128"/>
                <a:cs typeface="Arial" charset="0"/>
              </a:rPr>
              <a:t>Payment design consideration for Value-Based Purchasing (VBP)/cash flow</a:t>
            </a:r>
          </a:p>
          <a:p>
            <a:pPr fontAlgn="base">
              <a:spcBef>
                <a:spcPct val="0"/>
              </a:spcBef>
              <a:spcAft>
                <a:spcPct val="0"/>
              </a:spcAft>
            </a:pPr>
            <a:r>
              <a:rPr lang="en-US" dirty="0">
                <a:solidFill>
                  <a:srgbClr val="000000"/>
                </a:solidFill>
                <a:latin typeface="Arial" panose="020B0604020202020204" pitchFamily="34" charset="0"/>
                <a:ea typeface="ＭＳ Ｐゴシック" pitchFamily="-106" charset="-128"/>
                <a:cs typeface="Arial" charset="0"/>
              </a:rPr>
              <a:t>Review of rate methodology for SCO model</a:t>
            </a:r>
          </a:p>
          <a:p>
            <a:pPr fontAlgn="base">
              <a:spcBef>
                <a:spcPct val="0"/>
              </a:spcBef>
              <a:spcAft>
                <a:spcPct val="0"/>
              </a:spcAft>
            </a:pPr>
            <a:r>
              <a:rPr lang="en-US" dirty="0">
                <a:solidFill>
                  <a:srgbClr val="000000"/>
                </a:solidFill>
                <a:latin typeface="Arial" panose="020B0604020202020204" pitchFamily="34" charset="0"/>
                <a:ea typeface="ＭＳ Ｐゴシック" pitchFamily="-106" charset="-128"/>
                <a:cs typeface="Arial" charset="0"/>
              </a:rPr>
              <a:t>Outline components paid for within the rates and components (reporting and/or quality) measures paid in addition to rates (Pay for Performance)</a:t>
            </a:r>
          </a:p>
          <a:p>
            <a:pPr fontAlgn="base">
              <a:spcBef>
                <a:spcPct val="0"/>
              </a:spcBef>
              <a:spcAft>
                <a:spcPct val="0"/>
              </a:spcAft>
            </a:pPr>
            <a:endParaRPr lang="en-US" dirty="0">
              <a:solidFill>
                <a:srgbClr val="000000"/>
              </a:solidFill>
              <a:latin typeface="Arial" panose="020B0604020202020204" pitchFamily="34" charset="0"/>
              <a:ea typeface="ＭＳ Ｐゴシック" pitchFamily="-106" charset="-128"/>
              <a:cs typeface="Arial" charset="0"/>
            </a:endParaRPr>
          </a:p>
          <a:p>
            <a:pPr fontAlgn="base">
              <a:spcBef>
                <a:spcPct val="0"/>
              </a:spcBef>
              <a:spcAft>
                <a:spcPct val="0"/>
              </a:spcAft>
            </a:pPr>
            <a:endParaRPr lang="en-US" dirty="0">
              <a:solidFill>
                <a:srgbClr val="000000"/>
              </a:solidFill>
              <a:latin typeface="Arial" panose="020B0604020202020204" pitchFamily="34" charset="0"/>
              <a:ea typeface="ＭＳ Ｐゴシック" pitchFamily="-106" charset="-128"/>
              <a:cs typeface="Arial" charset="0"/>
            </a:endParaRPr>
          </a:p>
          <a:p>
            <a:pPr fontAlgn="base">
              <a:spcBef>
                <a:spcPct val="0"/>
              </a:spcBef>
              <a:spcAft>
                <a:spcPct val="0"/>
              </a:spcAft>
            </a:pPr>
            <a:r>
              <a:rPr lang="en-US" b="1" i="1" dirty="0">
                <a:solidFill>
                  <a:srgbClr val="000000"/>
                </a:solidFill>
                <a:latin typeface="Arial" panose="020B0604020202020204" pitchFamily="34" charset="0"/>
                <a:ea typeface="ＭＳ Ｐゴシック" pitchFamily="-106" charset="-128"/>
                <a:cs typeface="Arial" charset="0"/>
              </a:rPr>
              <a:t>Workforce (87 mentions)</a:t>
            </a:r>
            <a:r>
              <a:rPr lang="en-US" dirty="0">
                <a:solidFill>
                  <a:srgbClr val="000000"/>
                </a:solidFill>
                <a:latin typeface="Arial" panose="020B0604020202020204" pitchFamily="34" charset="0"/>
                <a:ea typeface="ＭＳ Ｐゴシック" pitchFamily="-106" charset="-128"/>
                <a:cs typeface="Arial" charset="0"/>
              </a:rPr>
              <a:t>Preferred organizations and benchmarks for credentialing</a:t>
            </a:r>
          </a:p>
          <a:p>
            <a:pPr fontAlgn="base">
              <a:spcBef>
                <a:spcPct val="0"/>
              </a:spcBef>
              <a:spcAft>
                <a:spcPct val="0"/>
              </a:spcAft>
            </a:pPr>
            <a:r>
              <a:rPr lang="en-US" dirty="0">
                <a:solidFill>
                  <a:srgbClr val="000000"/>
                </a:solidFill>
                <a:latin typeface="Arial" panose="020B0604020202020204" pitchFamily="34" charset="0"/>
                <a:ea typeface="ＭＳ Ｐゴシック" pitchFamily="-106" charset="-128"/>
                <a:cs typeface="Arial" charset="0"/>
              </a:rPr>
              <a:t>Definition of clinical team</a:t>
            </a:r>
          </a:p>
          <a:p>
            <a:pPr fontAlgn="base">
              <a:spcBef>
                <a:spcPct val="0"/>
              </a:spcBef>
              <a:spcAft>
                <a:spcPct val="0"/>
              </a:spcAft>
            </a:pPr>
            <a:r>
              <a:rPr lang="en-US" dirty="0">
                <a:solidFill>
                  <a:srgbClr val="000000"/>
                </a:solidFill>
                <a:latin typeface="Arial" panose="020B0604020202020204" pitchFamily="34" charset="0"/>
                <a:ea typeface="ＭＳ Ｐゴシック" pitchFamily="-106" charset="-128"/>
                <a:cs typeface="Arial" charset="0"/>
              </a:rPr>
              <a:t>Overall concern with DSP wages and that selective contracting will not solve workforce issues</a:t>
            </a:r>
          </a:p>
          <a:p>
            <a:pPr fontAlgn="base">
              <a:spcBef>
                <a:spcPct val="0"/>
              </a:spcBef>
              <a:spcAft>
                <a:spcPct val="0"/>
              </a:spcAft>
            </a:pPr>
            <a:endParaRPr lang="en-US" dirty="0">
              <a:solidFill>
                <a:srgbClr val="000000"/>
              </a:solidFill>
              <a:latin typeface="Arial" panose="020B0604020202020204" pitchFamily="34" charset="0"/>
              <a:ea typeface="ＭＳ Ｐゴシック" pitchFamily="-106" charset="-128"/>
              <a:cs typeface="Arial" charset="0"/>
            </a:endParaRPr>
          </a:p>
        </p:txBody>
      </p:sp>
    </p:spTree>
    <p:extLst>
      <p:ext uri="{BB962C8B-B14F-4D97-AF65-F5344CB8AC3E}">
        <p14:creationId xmlns:p14="http://schemas.microsoft.com/office/powerpoint/2010/main" val="4241688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EE10CF4-732C-0CCB-5621-1D7FBE25CE32}"/>
              </a:ext>
            </a:extLst>
          </p:cNvPr>
          <p:cNvSpPr>
            <a:spLocks noGrp="1"/>
          </p:cNvSpPr>
          <p:nvPr>
            <p:ph type="title"/>
          </p:nvPr>
        </p:nvSpPr>
        <p:spPr/>
        <p:txBody>
          <a:bodyPr/>
          <a:lstStyle/>
          <a:p>
            <a:r>
              <a:rPr lang="en-US" dirty="0"/>
              <a:t>Public Comment (cont.)</a:t>
            </a:r>
          </a:p>
        </p:txBody>
      </p:sp>
      <p:sp>
        <p:nvSpPr>
          <p:cNvPr id="5" name="Date Placeholder 4">
            <a:extLst>
              <a:ext uri="{FF2B5EF4-FFF2-40B4-BE49-F238E27FC236}">
                <a16:creationId xmlns:a16="http://schemas.microsoft.com/office/drawing/2014/main" id="{F59CBF9B-B82C-BF77-9892-05AE77021867}"/>
              </a:ext>
            </a:extLst>
          </p:cNvPr>
          <p:cNvSpPr>
            <a:spLocks noGrp="1"/>
          </p:cNvSpPr>
          <p:nvPr>
            <p:ph type="dt" sz="half" idx="2"/>
          </p:nvPr>
        </p:nvSpPr>
        <p:spPr/>
        <p:txBody>
          <a:bodyPr/>
          <a:lstStyle/>
          <a:p>
            <a:pPr fontAlgn="base">
              <a:spcBef>
                <a:spcPct val="0"/>
              </a:spcBef>
              <a:spcAft>
                <a:spcPct val="0"/>
              </a:spcAft>
              <a:defRPr/>
            </a:pPr>
            <a:fld id="{6908C381-0B50-4C5E-ABC8-46BD068596A9}" type="datetime1">
              <a:rPr lang="en-US">
                <a:solidFill>
                  <a:srgbClr val="000000"/>
                </a:solidFill>
                <a:latin typeface="Arial" charset="0"/>
              </a:rPr>
              <a:pPr fontAlgn="base">
                <a:spcBef>
                  <a:spcPct val="0"/>
                </a:spcBef>
                <a:spcAft>
                  <a:spcPct val="0"/>
                </a:spcAft>
                <a:defRPr/>
              </a:pPr>
              <a:t>10/24/23</a:t>
            </a:fld>
            <a:endParaRPr lang="en-US" dirty="0">
              <a:solidFill>
                <a:srgbClr val="000000"/>
              </a:solidFill>
              <a:latin typeface="Arial" charset="0"/>
            </a:endParaRPr>
          </a:p>
        </p:txBody>
      </p:sp>
      <p:sp>
        <p:nvSpPr>
          <p:cNvPr id="6" name="Slide Number Placeholder 5">
            <a:extLst>
              <a:ext uri="{FF2B5EF4-FFF2-40B4-BE49-F238E27FC236}">
                <a16:creationId xmlns:a16="http://schemas.microsoft.com/office/drawing/2014/main" id="{A60343CA-25E4-FE64-0295-D78F7AC896FA}"/>
              </a:ext>
            </a:extLst>
          </p:cNvPr>
          <p:cNvSpPr>
            <a:spLocks noGrp="1"/>
          </p:cNvSpPr>
          <p:nvPr>
            <p:ph type="sldNum" sz="quarter" idx="4"/>
          </p:nvPr>
        </p:nvSpPr>
        <p:spPr/>
        <p:txBody>
          <a:bodyPr/>
          <a:lstStyle/>
          <a:p>
            <a:pPr fontAlgn="base">
              <a:spcBef>
                <a:spcPct val="0"/>
              </a:spcBef>
              <a:spcAft>
                <a:spcPct val="0"/>
              </a:spcAft>
              <a:defRPr/>
            </a:pPr>
            <a:fld id="{70265E95-77F9-457A-9EE3-4D9004F83F9A}" type="slidenum">
              <a:rPr lang="en-US">
                <a:solidFill>
                  <a:srgbClr val="000000"/>
                </a:solidFill>
                <a:latin typeface="Arial" charset="0"/>
              </a:rPr>
              <a:pPr fontAlgn="base">
                <a:spcBef>
                  <a:spcPct val="0"/>
                </a:spcBef>
                <a:spcAft>
                  <a:spcPct val="0"/>
                </a:spcAft>
                <a:defRPr/>
              </a:pPr>
              <a:t>8</a:t>
            </a:fld>
            <a:endParaRPr lang="en-US">
              <a:solidFill>
                <a:srgbClr val="000000"/>
              </a:solidFill>
              <a:latin typeface="Arial" charset="0"/>
            </a:endParaRPr>
          </a:p>
        </p:txBody>
      </p:sp>
      <p:sp>
        <p:nvSpPr>
          <p:cNvPr id="9" name="TextBox 8">
            <a:extLst>
              <a:ext uri="{FF2B5EF4-FFF2-40B4-BE49-F238E27FC236}">
                <a16:creationId xmlns:a16="http://schemas.microsoft.com/office/drawing/2014/main" id="{2EF6FA75-1E45-5D5F-CCAA-0AD0AB1CC2C1}"/>
              </a:ext>
            </a:extLst>
          </p:cNvPr>
          <p:cNvSpPr txBox="1"/>
          <p:nvPr/>
        </p:nvSpPr>
        <p:spPr>
          <a:xfrm>
            <a:off x="2362200" y="1219202"/>
            <a:ext cx="7620000" cy="4401205"/>
          </a:xfrm>
          <a:prstGeom prst="rect">
            <a:avLst/>
          </a:prstGeom>
          <a:noFill/>
        </p:spPr>
        <p:txBody>
          <a:bodyPr wrap="square">
            <a:spAutoFit/>
          </a:bodyPr>
          <a:lstStyle/>
          <a:p>
            <a:pPr fontAlgn="base">
              <a:spcBef>
                <a:spcPct val="0"/>
              </a:spcBef>
              <a:spcAft>
                <a:spcPct val="0"/>
              </a:spcAft>
            </a:pPr>
            <a:r>
              <a:rPr lang="en-US" sz="2800" b="1" dirty="0">
                <a:solidFill>
                  <a:srgbClr val="000000"/>
                </a:solidFill>
                <a:latin typeface="Arial" panose="020B0604020202020204" pitchFamily="34" charset="0"/>
                <a:ea typeface="ＭＳ Ｐゴシック" pitchFamily="-106" charset="-128"/>
                <a:cs typeface="Arial" charset="0"/>
              </a:rPr>
              <a:t>Public Comment Feedback (cont.)</a:t>
            </a:r>
            <a:endParaRPr lang="en-US" sz="2800" dirty="0">
              <a:solidFill>
                <a:srgbClr val="000000"/>
              </a:solidFill>
              <a:latin typeface="Arial" panose="020B0604020202020204" pitchFamily="34" charset="0"/>
              <a:ea typeface="ＭＳ Ｐゴシック" pitchFamily="-106" charset="-128"/>
              <a:cs typeface="Arial" charset="0"/>
            </a:endParaRPr>
          </a:p>
          <a:p>
            <a:pPr fontAlgn="base">
              <a:spcBef>
                <a:spcPct val="0"/>
              </a:spcBef>
              <a:spcAft>
                <a:spcPct val="0"/>
              </a:spcAft>
            </a:pPr>
            <a:r>
              <a:rPr lang="en-US" b="1" dirty="0">
                <a:solidFill>
                  <a:srgbClr val="000000"/>
                </a:solidFill>
                <a:latin typeface="Arial" panose="020B0604020202020204" pitchFamily="34" charset="0"/>
                <a:ea typeface="ＭＳ Ｐゴシック" pitchFamily="-106" charset="-128"/>
                <a:cs typeface="Arial" charset="0"/>
              </a:rPr>
              <a:t>Key Themes</a:t>
            </a:r>
            <a:endParaRPr lang="en-US" dirty="0">
              <a:solidFill>
                <a:srgbClr val="000000"/>
              </a:solidFill>
              <a:latin typeface="Arial" panose="020B0604020202020204" pitchFamily="34" charset="0"/>
              <a:ea typeface="ＭＳ Ｐゴシック" pitchFamily="-106" charset="-128"/>
              <a:cs typeface="Arial" charset="0"/>
            </a:endParaRPr>
          </a:p>
          <a:p>
            <a:pPr fontAlgn="base">
              <a:spcBef>
                <a:spcPct val="0"/>
              </a:spcBef>
              <a:spcAft>
                <a:spcPct val="0"/>
              </a:spcAft>
            </a:pPr>
            <a:r>
              <a:rPr lang="en-US" b="1" i="1" dirty="0">
                <a:solidFill>
                  <a:srgbClr val="000000"/>
                </a:solidFill>
                <a:latin typeface="Arial" panose="020B0604020202020204" pitchFamily="34" charset="0"/>
                <a:ea typeface="ＭＳ Ｐゴシック" pitchFamily="-106" charset="-128"/>
                <a:cs typeface="Arial" charset="0"/>
              </a:rPr>
              <a:t>Timing of Implementation (51 mentions)</a:t>
            </a:r>
            <a:r>
              <a:rPr lang="en-US" dirty="0">
                <a:solidFill>
                  <a:srgbClr val="000000"/>
                </a:solidFill>
                <a:latin typeface="Arial" panose="020B0604020202020204" pitchFamily="34" charset="0"/>
                <a:ea typeface="ＭＳ Ｐゴシック" pitchFamily="-106" charset="-128"/>
                <a:cs typeface="Arial" charset="0"/>
              </a:rPr>
              <a:t>Opportunity for public comment  </a:t>
            </a:r>
          </a:p>
          <a:p>
            <a:pPr fontAlgn="base">
              <a:spcBef>
                <a:spcPct val="0"/>
              </a:spcBef>
              <a:spcAft>
                <a:spcPct val="0"/>
              </a:spcAft>
            </a:pPr>
            <a:r>
              <a:rPr lang="en-US" dirty="0">
                <a:solidFill>
                  <a:srgbClr val="000000"/>
                </a:solidFill>
                <a:latin typeface="Arial" panose="020B0604020202020204" pitchFamily="34" charset="0"/>
                <a:ea typeface="ＭＳ Ｐゴシック" pitchFamily="-106" charset="-128"/>
                <a:cs typeface="Arial" charset="0"/>
              </a:rPr>
              <a:t>Pilot program/slow down </a:t>
            </a:r>
          </a:p>
          <a:p>
            <a:pPr fontAlgn="base">
              <a:spcBef>
                <a:spcPct val="0"/>
              </a:spcBef>
              <a:spcAft>
                <a:spcPct val="0"/>
              </a:spcAft>
            </a:pPr>
            <a:r>
              <a:rPr lang="en-US" dirty="0">
                <a:solidFill>
                  <a:srgbClr val="000000"/>
                </a:solidFill>
                <a:latin typeface="Arial" panose="020B0604020202020204" pitchFamily="34" charset="0"/>
                <a:ea typeface="ＭＳ Ｐゴシック" pitchFamily="-106" charset="-128"/>
                <a:cs typeface="Arial" charset="0"/>
              </a:rPr>
              <a:t>SCO before residential </a:t>
            </a:r>
          </a:p>
          <a:p>
            <a:pPr fontAlgn="base">
              <a:spcBef>
                <a:spcPct val="0"/>
              </a:spcBef>
              <a:spcAft>
                <a:spcPct val="0"/>
              </a:spcAft>
            </a:pPr>
            <a:r>
              <a:rPr lang="en-US" dirty="0">
                <a:solidFill>
                  <a:srgbClr val="000000"/>
                </a:solidFill>
                <a:latin typeface="Arial" panose="020B0604020202020204" pitchFamily="34" charset="0"/>
                <a:ea typeface="ＭＳ Ｐゴシック" pitchFamily="-106" charset="-128"/>
                <a:cs typeface="Arial" charset="0"/>
              </a:rPr>
              <a:t>Further description of roll-out process and expectations needed</a:t>
            </a:r>
          </a:p>
          <a:p>
            <a:pPr fontAlgn="base">
              <a:spcBef>
                <a:spcPct val="0"/>
              </a:spcBef>
              <a:spcAft>
                <a:spcPct val="0"/>
              </a:spcAft>
            </a:pPr>
            <a:endParaRPr lang="en-US" dirty="0">
              <a:solidFill>
                <a:srgbClr val="000000"/>
              </a:solidFill>
              <a:latin typeface="Arial" panose="020B0604020202020204" pitchFamily="34" charset="0"/>
              <a:ea typeface="ＭＳ Ｐゴシック" pitchFamily="-106" charset="-128"/>
              <a:cs typeface="Arial" charset="0"/>
            </a:endParaRPr>
          </a:p>
          <a:p>
            <a:pPr fontAlgn="base">
              <a:spcBef>
                <a:spcPct val="0"/>
              </a:spcBef>
              <a:spcAft>
                <a:spcPct val="0"/>
              </a:spcAft>
            </a:pPr>
            <a:endParaRPr lang="en-US" dirty="0">
              <a:solidFill>
                <a:srgbClr val="000000"/>
              </a:solidFill>
              <a:latin typeface="Arial" panose="020B0604020202020204" pitchFamily="34" charset="0"/>
              <a:ea typeface="ＭＳ Ｐゴシック" pitchFamily="-106" charset="-128"/>
              <a:cs typeface="Arial" charset="0"/>
            </a:endParaRPr>
          </a:p>
          <a:p>
            <a:pPr fontAlgn="base">
              <a:spcBef>
                <a:spcPct val="0"/>
              </a:spcBef>
              <a:spcAft>
                <a:spcPct val="0"/>
              </a:spcAft>
            </a:pPr>
            <a:r>
              <a:rPr lang="en-US" b="1" i="1" dirty="0">
                <a:solidFill>
                  <a:srgbClr val="000000"/>
                </a:solidFill>
                <a:latin typeface="Arial" panose="020B0604020202020204" pitchFamily="34" charset="0"/>
                <a:ea typeface="ＭＳ Ｐゴシック" pitchFamily="-106" charset="-128"/>
                <a:cs typeface="Arial" charset="0"/>
              </a:rPr>
              <a:t>Quality (134 mentions)</a:t>
            </a:r>
            <a:r>
              <a:rPr lang="en-US" dirty="0">
                <a:solidFill>
                  <a:srgbClr val="000000"/>
                </a:solidFill>
                <a:latin typeface="Arial" panose="020B0604020202020204" pitchFamily="34" charset="0"/>
                <a:ea typeface="ＭＳ Ｐゴシック" pitchFamily="-106" charset="-128"/>
                <a:cs typeface="Arial" charset="0"/>
              </a:rPr>
              <a:t>Agency or recognized credential for SC </a:t>
            </a:r>
          </a:p>
          <a:p>
            <a:pPr fontAlgn="base">
              <a:spcBef>
                <a:spcPct val="0"/>
              </a:spcBef>
              <a:spcAft>
                <a:spcPct val="0"/>
              </a:spcAft>
            </a:pPr>
            <a:r>
              <a:rPr lang="en-US" dirty="0">
                <a:solidFill>
                  <a:srgbClr val="000000"/>
                </a:solidFill>
                <a:latin typeface="Arial" panose="020B0604020202020204" pitchFamily="34" charset="0"/>
                <a:ea typeface="ＭＳ Ｐゴシック" pitchFamily="-106" charset="-128"/>
                <a:cs typeface="Arial" charset="0"/>
              </a:rPr>
              <a:t>Turnover of contracted DSPs</a:t>
            </a:r>
          </a:p>
          <a:p>
            <a:pPr fontAlgn="base">
              <a:spcBef>
                <a:spcPct val="0"/>
              </a:spcBef>
              <a:spcAft>
                <a:spcPct val="0"/>
              </a:spcAft>
            </a:pPr>
            <a:r>
              <a:rPr lang="en-US" dirty="0">
                <a:solidFill>
                  <a:srgbClr val="000000"/>
                </a:solidFill>
                <a:latin typeface="Arial" panose="020B0604020202020204" pitchFamily="34" charset="0"/>
                <a:ea typeface="ＭＳ Ｐゴシック" pitchFamily="-106" charset="-128"/>
                <a:cs typeface="Arial" charset="0"/>
              </a:rPr>
              <a:t>What is definition of quality</a:t>
            </a:r>
          </a:p>
          <a:p>
            <a:pPr fontAlgn="base">
              <a:spcBef>
                <a:spcPct val="0"/>
              </a:spcBef>
              <a:spcAft>
                <a:spcPct val="0"/>
              </a:spcAft>
            </a:pPr>
            <a:r>
              <a:rPr lang="en-US" dirty="0">
                <a:solidFill>
                  <a:srgbClr val="000000"/>
                </a:solidFill>
                <a:latin typeface="Arial" panose="020B0604020202020204" pitchFamily="34" charset="0"/>
                <a:ea typeface="ＭＳ Ｐゴシック" pitchFamily="-106" charset="-128"/>
                <a:cs typeface="Arial" charset="0"/>
              </a:rPr>
              <a:t>Further definition of measures  </a:t>
            </a:r>
          </a:p>
          <a:p>
            <a:pPr fontAlgn="base">
              <a:spcBef>
                <a:spcPct val="0"/>
              </a:spcBef>
              <a:spcAft>
                <a:spcPct val="0"/>
              </a:spcAft>
            </a:pPr>
            <a:r>
              <a:rPr lang="en-US" dirty="0">
                <a:solidFill>
                  <a:srgbClr val="000000"/>
                </a:solidFill>
                <a:latin typeface="Arial" panose="020B0604020202020204" pitchFamily="34" charset="0"/>
                <a:ea typeface="ＭＳ Ｐゴシック" pitchFamily="-106" charset="-128"/>
                <a:cs typeface="Arial" charset="0"/>
              </a:rPr>
              <a:t>Inclusion of social justice standards</a:t>
            </a:r>
          </a:p>
          <a:p>
            <a:pPr fontAlgn="base">
              <a:spcBef>
                <a:spcPct val="0"/>
              </a:spcBef>
              <a:spcAft>
                <a:spcPct val="0"/>
              </a:spcAft>
            </a:pPr>
            <a:endParaRPr lang="en-US" dirty="0">
              <a:solidFill>
                <a:srgbClr val="000000"/>
              </a:solidFill>
              <a:latin typeface="Arial" panose="020B0604020202020204" pitchFamily="34" charset="0"/>
              <a:ea typeface="ＭＳ Ｐゴシック" pitchFamily="-106" charset="-128"/>
              <a:cs typeface="Arial" charset="0"/>
            </a:endParaRPr>
          </a:p>
        </p:txBody>
      </p:sp>
    </p:spTree>
    <p:extLst>
      <p:ext uri="{BB962C8B-B14F-4D97-AF65-F5344CB8AC3E}">
        <p14:creationId xmlns:p14="http://schemas.microsoft.com/office/powerpoint/2010/main" val="2353696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11FAC-D33A-4BB9-7A38-E22279EB020A}"/>
              </a:ext>
            </a:extLst>
          </p:cNvPr>
          <p:cNvSpPr>
            <a:spLocks noGrp="1"/>
          </p:cNvSpPr>
          <p:nvPr>
            <p:ph type="title"/>
          </p:nvPr>
        </p:nvSpPr>
        <p:spPr/>
        <p:txBody>
          <a:bodyPr/>
          <a:lstStyle/>
          <a:p>
            <a:r>
              <a:rPr lang="en-US" dirty="0"/>
              <a:t>Themes</a:t>
            </a:r>
          </a:p>
        </p:txBody>
      </p:sp>
      <p:sp>
        <p:nvSpPr>
          <p:cNvPr id="3" name="Date Placeholder 2">
            <a:extLst>
              <a:ext uri="{FF2B5EF4-FFF2-40B4-BE49-F238E27FC236}">
                <a16:creationId xmlns:a16="http://schemas.microsoft.com/office/drawing/2014/main" id="{B769C362-A1CF-F3EE-B471-A90BB04B8572}"/>
              </a:ext>
            </a:extLst>
          </p:cNvPr>
          <p:cNvSpPr>
            <a:spLocks noGrp="1"/>
          </p:cNvSpPr>
          <p:nvPr>
            <p:ph type="dt" sz="half" idx="2"/>
          </p:nvPr>
        </p:nvSpPr>
        <p:spPr/>
        <p:txBody>
          <a:bodyPr/>
          <a:lstStyle/>
          <a:p>
            <a:pPr fontAlgn="base">
              <a:spcBef>
                <a:spcPct val="0"/>
              </a:spcBef>
              <a:spcAft>
                <a:spcPct val="0"/>
              </a:spcAft>
              <a:defRPr/>
            </a:pPr>
            <a:fld id="{47D42AC0-6820-488A-92DE-F6D746560CD7}" type="datetime1">
              <a:rPr lang="en-US">
                <a:solidFill>
                  <a:srgbClr val="000000"/>
                </a:solidFill>
                <a:latin typeface="Arial" charset="0"/>
              </a:rPr>
              <a:pPr fontAlgn="base">
                <a:spcBef>
                  <a:spcPct val="0"/>
                </a:spcBef>
                <a:spcAft>
                  <a:spcPct val="0"/>
                </a:spcAft>
                <a:defRPr/>
              </a:pPr>
              <a:t>10/24/23</a:t>
            </a:fld>
            <a:endParaRPr lang="en-US" dirty="0">
              <a:solidFill>
                <a:srgbClr val="000000"/>
              </a:solidFill>
              <a:latin typeface="Arial" charset="0"/>
            </a:endParaRPr>
          </a:p>
        </p:txBody>
      </p:sp>
      <p:sp>
        <p:nvSpPr>
          <p:cNvPr id="4" name="Slide Number Placeholder 3">
            <a:extLst>
              <a:ext uri="{FF2B5EF4-FFF2-40B4-BE49-F238E27FC236}">
                <a16:creationId xmlns:a16="http://schemas.microsoft.com/office/drawing/2014/main" id="{15FA9286-7048-FA1E-183A-43C8463E0195}"/>
              </a:ext>
            </a:extLst>
          </p:cNvPr>
          <p:cNvSpPr>
            <a:spLocks noGrp="1"/>
          </p:cNvSpPr>
          <p:nvPr>
            <p:ph type="sldNum" sz="quarter" idx="4"/>
          </p:nvPr>
        </p:nvSpPr>
        <p:spPr/>
        <p:txBody>
          <a:bodyPr/>
          <a:lstStyle/>
          <a:p>
            <a:pPr fontAlgn="base">
              <a:spcBef>
                <a:spcPct val="0"/>
              </a:spcBef>
              <a:spcAft>
                <a:spcPct val="0"/>
              </a:spcAft>
              <a:defRPr/>
            </a:pPr>
            <a:fld id="{70265E95-77F9-457A-9EE3-4D9004F83F9A}" type="slidenum">
              <a:rPr lang="en-US">
                <a:solidFill>
                  <a:srgbClr val="000000"/>
                </a:solidFill>
                <a:latin typeface="Arial" charset="0"/>
              </a:rPr>
              <a:pPr fontAlgn="base">
                <a:spcBef>
                  <a:spcPct val="0"/>
                </a:spcBef>
                <a:spcAft>
                  <a:spcPct val="0"/>
                </a:spcAft>
                <a:defRPr/>
              </a:pPr>
              <a:t>9</a:t>
            </a:fld>
            <a:endParaRPr lang="en-US">
              <a:solidFill>
                <a:srgbClr val="000000"/>
              </a:solidFill>
              <a:latin typeface="Arial" charset="0"/>
            </a:endParaRPr>
          </a:p>
        </p:txBody>
      </p:sp>
      <p:sp>
        <p:nvSpPr>
          <p:cNvPr id="8" name="TextBox 7">
            <a:extLst>
              <a:ext uri="{FF2B5EF4-FFF2-40B4-BE49-F238E27FC236}">
                <a16:creationId xmlns:a16="http://schemas.microsoft.com/office/drawing/2014/main" id="{32DA61E3-8C52-750F-4810-7B946154A17B}"/>
              </a:ext>
            </a:extLst>
          </p:cNvPr>
          <p:cNvSpPr txBox="1"/>
          <p:nvPr/>
        </p:nvSpPr>
        <p:spPr>
          <a:xfrm>
            <a:off x="2133600" y="1828801"/>
            <a:ext cx="8077200" cy="2954655"/>
          </a:xfrm>
          <a:prstGeom prst="rect">
            <a:avLst/>
          </a:prstGeom>
          <a:noFill/>
        </p:spPr>
        <p:txBody>
          <a:bodyPr wrap="square">
            <a:spAutoFit/>
          </a:bodyPr>
          <a:lstStyle/>
          <a:p>
            <a:pPr fontAlgn="base">
              <a:spcBef>
                <a:spcPct val="0"/>
              </a:spcBef>
              <a:spcAft>
                <a:spcPct val="0"/>
              </a:spcAft>
            </a:pPr>
            <a:r>
              <a:rPr lang="en-US" sz="2400" b="1" dirty="0">
                <a:solidFill>
                  <a:srgbClr val="000000"/>
                </a:solidFill>
                <a:latin typeface="Arial" panose="020B0604020202020204" pitchFamily="34" charset="0"/>
                <a:ea typeface="ＭＳ Ｐゴシック" pitchFamily="-106" charset="-128"/>
                <a:cs typeface="Arial" charset="0"/>
              </a:rPr>
              <a:t>Key Themes </a:t>
            </a:r>
            <a:endParaRPr lang="en-US" sz="2400" dirty="0">
              <a:solidFill>
                <a:srgbClr val="000000"/>
              </a:solidFill>
              <a:latin typeface="Arial" panose="020B0604020202020204" pitchFamily="34" charset="0"/>
              <a:ea typeface="ＭＳ Ｐゴシック" pitchFamily="-106" charset="-128"/>
              <a:cs typeface="Arial" charset="0"/>
            </a:endParaRPr>
          </a:p>
          <a:p>
            <a:pPr fontAlgn="base">
              <a:spcBef>
                <a:spcPct val="0"/>
              </a:spcBef>
              <a:spcAft>
                <a:spcPct val="0"/>
              </a:spcAft>
            </a:pPr>
            <a:r>
              <a:rPr lang="en-US" b="1" i="1" dirty="0">
                <a:solidFill>
                  <a:srgbClr val="000000"/>
                </a:solidFill>
                <a:latin typeface="Arial" panose="020B0604020202020204" pitchFamily="34" charset="0"/>
                <a:ea typeface="ＭＳ Ｐゴシック" pitchFamily="-106" charset="-128"/>
                <a:cs typeface="Arial" charset="0"/>
              </a:rPr>
              <a:t>Impacts on Participants (56 mentions)</a:t>
            </a:r>
          </a:p>
          <a:p>
            <a:pPr fontAlgn="base">
              <a:spcBef>
                <a:spcPct val="0"/>
              </a:spcBef>
              <a:spcAft>
                <a:spcPct val="0"/>
              </a:spcAft>
            </a:pPr>
            <a:r>
              <a:rPr lang="en-US" dirty="0">
                <a:solidFill>
                  <a:srgbClr val="000000"/>
                </a:solidFill>
                <a:latin typeface="Arial" panose="020B0604020202020204" pitchFamily="34" charset="0"/>
                <a:ea typeface="ＭＳ Ｐゴシック" pitchFamily="-106" charset="-128"/>
                <a:cs typeface="Arial" charset="0"/>
              </a:rPr>
              <a:t>What if individual’s provider is not preferred</a:t>
            </a:r>
          </a:p>
          <a:p>
            <a:pPr fontAlgn="base">
              <a:spcBef>
                <a:spcPct val="0"/>
              </a:spcBef>
              <a:spcAft>
                <a:spcPct val="0"/>
              </a:spcAft>
            </a:pPr>
            <a:r>
              <a:rPr lang="en-US" dirty="0">
                <a:solidFill>
                  <a:srgbClr val="000000"/>
                </a:solidFill>
                <a:latin typeface="Arial" panose="020B0604020202020204" pitchFamily="34" charset="0"/>
                <a:ea typeface="ＭＳ Ｐゴシック" pitchFamily="-106" charset="-128"/>
                <a:cs typeface="Arial" charset="0"/>
              </a:rPr>
              <a:t>Consideration for individual and family engagement</a:t>
            </a:r>
          </a:p>
          <a:p>
            <a:pPr fontAlgn="base">
              <a:spcBef>
                <a:spcPct val="0"/>
              </a:spcBef>
              <a:spcAft>
                <a:spcPct val="0"/>
              </a:spcAft>
            </a:pPr>
            <a:endParaRPr lang="en-US" dirty="0">
              <a:solidFill>
                <a:srgbClr val="000000"/>
              </a:solidFill>
              <a:latin typeface="Arial" panose="020B0604020202020204" pitchFamily="34" charset="0"/>
              <a:ea typeface="ＭＳ Ｐゴシック" pitchFamily="-106" charset="-128"/>
              <a:cs typeface="Arial" charset="0"/>
            </a:endParaRPr>
          </a:p>
          <a:p>
            <a:pPr fontAlgn="base">
              <a:spcBef>
                <a:spcPct val="0"/>
              </a:spcBef>
              <a:spcAft>
                <a:spcPct val="0"/>
              </a:spcAft>
            </a:pPr>
            <a:endParaRPr lang="en-US" dirty="0">
              <a:solidFill>
                <a:srgbClr val="000000"/>
              </a:solidFill>
              <a:latin typeface="Arial" panose="020B0604020202020204" pitchFamily="34" charset="0"/>
              <a:ea typeface="ＭＳ Ｐゴシック" pitchFamily="-106" charset="-128"/>
              <a:cs typeface="Arial" charset="0"/>
            </a:endParaRPr>
          </a:p>
          <a:p>
            <a:pPr fontAlgn="base">
              <a:spcBef>
                <a:spcPct val="0"/>
              </a:spcBef>
              <a:spcAft>
                <a:spcPct val="0"/>
              </a:spcAft>
            </a:pPr>
            <a:r>
              <a:rPr lang="en-US" b="1" i="1" dirty="0">
                <a:solidFill>
                  <a:srgbClr val="000000"/>
                </a:solidFill>
                <a:latin typeface="Arial" panose="020B0604020202020204" pitchFamily="34" charset="0"/>
                <a:ea typeface="ＭＳ Ｐゴシック" pitchFamily="-106" charset="-128"/>
                <a:cs typeface="Arial" charset="0"/>
              </a:rPr>
              <a:t>Access (76 mentions )</a:t>
            </a:r>
          </a:p>
          <a:p>
            <a:pPr fontAlgn="base">
              <a:spcBef>
                <a:spcPct val="0"/>
              </a:spcBef>
              <a:spcAft>
                <a:spcPct val="0"/>
              </a:spcAft>
            </a:pPr>
            <a:r>
              <a:rPr lang="en-US" dirty="0">
                <a:solidFill>
                  <a:srgbClr val="000000"/>
                </a:solidFill>
                <a:latin typeface="Arial" panose="020B0604020202020204" pitchFamily="34" charset="0"/>
                <a:ea typeface="ＭＳ Ｐゴシック" pitchFamily="-106" charset="-128"/>
                <a:cs typeface="Arial" charset="0"/>
              </a:rPr>
              <a:t>Define service area</a:t>
            </a:r>
          </a:p>
          <a:p>
            <a:pPr fontAlgn="base">
              <a:spcBef>
                <a:spcPct val="0"/>
              </a:spcBef>
              <a:spcAft>
                <a:spcPct val="0"/>
              </a:spcAft>
            </a:pPr>
            <a:r>
              <a:rPr lang="en-US" dirty="0">
                <a:solidFill>
                  <a:srgbClr val="000000"/>
                </a:solidFill>
                <a:latin typeface="Arial" panose="020B0604020202020204" pitchFamily="34" charset="0"/>
                <a:ea typeface="ＭＳ Ｐゴシック" pitchFamily="-106" charset="-128"/>
                <a:cs typeface="Arial" charset="0"/>
              </a:rPr>
              <a:t>Providers already limited; Choice further limited if requirements increased</a:t>
            </a:r>
          </a:p>
          <a:p>
            <a:pPr fontAlgn="base">
              <a:spcBef>
                <a:spcPct val="0"/>
              </a:spcBef>
              <a:spcAft>
                <a:spcPct val="0"/>
              </a:spcAft>
            </a:pPr>
            <a:endParaRPr lang="en-US" dirty="0">
              <a:solidFill>
                <a:srgbClr val="000000"/>
              </a:solidFill>
              <a:latin typeface="Arial" panose="020B0604020202020204" pitchFamily="34" charset="0"/>
              <a:ea typeface="ＭＳ Ｐゴシック" pitchFamily="-106" charset="-128"/>
              <a:cs typeface="Arial" charset="0"/>
            </a:endParaRPr>
          </a:p>
        </p:txBody>
      </p:sp>
    </p:spTree>
    <p:extLst>
      <p:ext uri="{BB962C8B-B14F-4D97-AF65-F5344CB8AC3E}">
        <p14:creationId xmlns:p14="http://schemas.microsoft.com/office/powerpoint/2010/main" val="40453371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E5918-3CFA-B72E-3F32-B8A0B7729BE7}"/>
              </a:ext>
            </a:extLst>
          </p:cNvPr>
          <p:cNvSpPr>
            <a:spLocks noGrp="1"/>
          </p:cNvSpPr>
          <p:nvPr>
            <p:ph type="title"/>
          </p:nvPr>
        </p:nvSpPr>
        <p:spPr/>
        <p:txBody>
          <a:bodyPr/>
          <a:lstStyle/>
          <a:p>
            <a:r>
              <a:rPr lang="en-US" dirty="0"/>
              <a:t>Themes cont.</a:t>
            </a:r>
          </a:p>
        </p:txBody>
      </p:sp>
      <p:sp>
        <p:nvSpPr>
          <p:cNvPr id="3" name="Date Placeholder 2">
            <a:extLst>
              <a:ext uri="{FF2B5EF4-FFF2-40B4-BE49-F238E27FC236}">
                <a16:creationId xmlns:a16="http://schemas.microsoft.com/office/drawing/2014/main" id="{6A2D1637-3972-5820-DA87-1008D7444ECB}"/>
              </a:ext>
            </a:extLst>
          </p:cNvPr>
          <p:cNvSpPr>
            <a:spLocks noGrp="1"/>
          </p:cNvSpPr>
          <p:nvPr>
            <p:ph type="dt" sz="half" idx="2"/>
          </p:nvPr>
        </p:nvSpPr>
        <p:spPr/>
        <p:txBody>
          <a:bodyPr/>
          <a:lstStyle/>
          <a:p>
            <a:pPr fontAlgn="base">
              <a:spcBef>
                <a:spcPct val="0"/>
              </a:spcBef>
              <a:spcAft>
                <a:spcPct val="0"/>
              </a:spcAft>
              <a:defRPr/>
            </a:pPr>
            <a:fld id="{47D42AC0-6820-488A-92DE-F6D746560CD7}" type="datetime1">
              <a:rPr lang="en-US">
                <a:solidFill>
                  <a:srgbClr val="000000"/>
                </a:solidFill>
                <a:latin typeface="Arial" charset="0"/>
              </a:rPr>
              <a:pPr fontAlgn="base">
                <a:spcBef>
                  <a:spcPct val="0"/>
                </a:spcBef>
                <a:spcAft>
                  <a:spcPct val="0"/>
                </a:spcAft>
                <a:defRPr/>
              </a:pPr>
              <a:t>10/24/23</a:t>
            </a:fld>
            <a:endParaRPr lang="en-US" dirty="0">
              <a:solidFill>
                <a:srgbClr val="000000"/>
              </a:solidFill>
              <a:latin typeface="Arial" charset="0"/>
            </a:endParaRPr>
          </a:p>
        </p:txBody>
      </p:sp>
      <p:sp>
        <p:nvSpPr>
          <p:cNvPr id="4" name="Slide Number Placeholder 3">
            <a:extLst>
              <a:ext uri="{FF2B5EF4-FFF2-40B4-BE49-F238E27FC236}">
                <a16:creationId xmlns:a16="http://schemas.microsoft.com/office/drawing/2014/main" id="{739EC271-9403-723A-909F-D8DB0F1ABFAC}"/>
              </a:ext>
            </a:extLst>
          </p:cNvPr>
          <p:cNvSpPr>
            <a:spLocks noGrp="1"/>
          </p:cNvSpPr>
          <p:nvPr>
            <p:ph type="sldNum" sz="quarter" idx="4"/>
          </p:nvPr>
        </p:nvSpPr>
        <p:spPr/>
        <p:txBody>
          <a:bodyPr/>
          <a:lstStyle/>
          <a:p>
            <a:pPr fontAlgn="base">
              <a:spcBef>
                <a:spcPct val="0"/>
              </a:spcBef>
              <a:spcAft>
                <a:spcPct val="0"/>
              </a:spcAft>
              <a:defRPr/>
            </a:pPr>
            <a:fld id="{70265E95-77F9-457A-9EE3-4D9004F83F9A}" type="slidenum">
              <a:rPr lang="en-US">
                <a:solidFill>
                  <a:srgbClr val="000000"/>
                </a:solidFill>
                <a:latin typeface="Arial" charset="0"/>
              </a:rPr>
              <a:pPr fontAlgn="base">
                <a:spcBef>
                  <a:spcPct val="0"/>
                </a:spcBef>
                <a:spcAft>
                  <a:spcPct val="0"/>
                </a:spcAft>
                <a:defRPr/>
              </a:pPr>
              <a:t>10</a:t>
            </a:fld>
            <a:endParaRPr lang="en-US">
              <a:solidFill>
                <a:srgbClr val="000000"/>
              </a:solidFill>
              <a:latin typeface="Arial" charset="0"/>
            </a:endParaRPr>
          </a:p>
        </p:txBody>
      </p:sp>
      <p:sp>
        <p:nvSpPr>
          <p:cNvPr id="6" name="TextBox 5">
            <a:extLst>
              <a:ext uri="{FF2B5EF4-FFF2-40B4-BE49-F238E27FC236}">
                <a16:creationId xmlns:a16="http://schemas.microsoft.com/office/drawing/2014/main" id="{5DB455EE-099A-EB02-B4FF-CAEF6D4720F1}"/>
              </a:ext>
            </a:extLst>
          </p:cNvPr>
          <p:cNvSpPr txBox="1"/>
          <p:nvPr/>
        </p:nvSpPr>
        <p:spPr>
          <a:xfrm>
            <a:off x="2286000" y="1752600"/>
            <a:ext cx="7772400" cy="2893100"/>
          </a:xfrm>
          <a:prstGeom prst="rect">
            <a:avLst/>
          </a:prstGeom>
          <a:noFill/>
        </p:spPr>
        <p:txBody>
          <a:bodyPr wrap="square">
            <a:spAutoFit/>
          </a:bodyPr>
          <a:lstStyle/>
          <a:p>
            <a:pPr fontAlgn="base">
              <a:spcBef>
                <a:spcPct val="0"/>
              </a:spcBef>
              <a:spcAft>
                <a:spcPct val="0"/>
              </a:spcAft>
            </a:pPr>
            <a:r>
              <a:rPr lang="en-US" sz="2000" b="1" dirty="0">
                <a:solidFill>
                  <a:srgbClr val="000000"/>
                </a:solidFill>
                <a:latin typeface="Arial" panose="020B0604020202020204" pitchFamily="34" charset="0"/>
                <a:ea typeface="ＭＳ Ｐゴシック" pitchFamily="-106" charset="-128"/>
                <a:cs typeface="Arial" charset="0"/>
              </a:rPr>
              <a:t>Key Themes </a:t>
            </a:r>
            <a:endParaRPr lang="en-US" sz="2000" dirty="0">
              <a:solidFill>
                <a:srgbClr val="000000"/>
              </a:solidFill>
              <a:latin typeface="Arial" panose="020B0604020202020204" pitchFamily="34" charset="0"/>
              <a:ea typeface="ＭＳ Ｐゴシック" pitchFamily="-106" charset="-128"/>
              <a:cs typeface="Arial" charset="0"/>
            </a:endParaRPr>
          </a:p>
          <a:p>
            <a:pPr fontAlgn="base">
              <a:spcBef>
                <a:spcPct val="0"/>
              </a:spcBef>
              <a:spcAft>
                <a:spcPct val="0"/>
              </a:spcAft>
            </a:pPr>
            <a:r>
              <a:rPr lang="en-US" b="1" i="1" dirty="0">
                <a:solidFill>
                  <a:srgbClr val="000000"/>
                </a:solidFill>
                <a:latin typeface="Arial" panose="020B0604020202020204" pitchFamily="34" charset="0"/>
                <a:ea typeface="ＭＳ Ｐゴシック" pitchFamily="-106" charset="-128"/>
                <a:cs typeface="Arial" charset="0"/>
              </a:rPr>
              <a:t>Residential and SCO Criteria (270 mentions)  </a:t>
            </a:r>
          </a:p>
          <a:p>
            <a:pPr fontAlgn="base">
              <a:spcBef>
                <a:spcPct val="0"/>
              </a:spcBef>
              <a:spcAft>
                <a:spcPct val="0"/>
              </a:spcAft>
            </a:pPr>
            <a:r>
              <a:rPr lang="en-US" dirty="0">
                <a:solidFill>
                  <a:srgbClr val="000000"/>
                </a:solidFill>
                <a:latin typeface="Arial" panose="020B0604020202020204" pitchFamily="34" charset="0"/>
                <a:ea typeface="ＭＳ Ｐゴシック" pitchFamily="-106" charset="-128"/>
                <a:cs typeface="Arial" charset="0"/>
              </a:rPr>
              <a:t>General comments on disproportionate impact on small providers, particularly with continuum of services as preferred criteria </a:t>
            </a:r>
          </a:p>
          <a:p>
            <a:pPr fontAlgn="base">
              <a:spcBef>
                <a:spcPct val="0"/>
              </a:spcBef>
              <a:spcAft>
                <a:spcPct val="0"/>
              </a:spcAft>
            </a:pPr>
            <a:endParaRPr lang="en-US" dirty="0">
              <a:solidFill>
                <a:srgbClr val="000000"/>
              </a:solidFill>
              <a:latin typeface="Arial" panose="020B0604020202020204" pitchFamily="34" charset="0"/>
              <a:ea typeface="ＭＳ Ｐゴシック" pitchFamily="-106" charset="-128"/>
              <a:cs typeface="Arial" charset="0"/>
            </a:endParaRPr>
          </a:p>
          <a:p>
            <a:pPr fontAlgn="base">
              <a:spcBef>
                <a:spcPct val="0"/>
              </a:spcBef>
              <a:spcAft>
                <a:spcPct val="0"/>
              </a:spcAft>
            </a:pPr>
            <a:endParaRPr lang="en-US" dirty="0">
              <a:solidFill>
                <a:srgbClr val="000000"/>
              </a:solidFill>
              <a:latin typeface="Arial" panose="020B0604020202020204" pitchFamily="34" charset="0"/>
              <a:ea typeface="ＭＳ Ｐゴシック" pitchFamily="-106" charset="-128"/>
              <a:cs typeface="Arial" charset="0"/>
            </a:endParaRPr>
          </a:p>
          <a:p>
            <a:pPr fontAlgn="base">
              <a:spcBef>
                <a:spcPct val="0"/>
              </a:spcBef>
              <a:spcAft>
                <a:spcPct val="0"/>
              </a:spcAft>
            </a:pPr>
            <a:r>
              <a:rPr lang="en-US" b="1" i="1" dirty="0">
                <a:solidFill>
                  <a:srgbClr val="000000"/>
                </a:solidFill>
                <a:latin typeface="Arial" panose="020B0604020202020204" pitchFamily="34" charset="0"/>
                <a:ea typeface="ＭＳ Ｐゴシック" pitchFamily="-106" charset="-128"/>
                <a:cs typeface="Arial" charset="0"/>
              </a:rPr>
              <a:t>Model (78 mentions )</a:t>
            </a:r>
          </a:p>
          <a:p>
            <a:pPr fontAlgn="base">
              <a:spcBef>
                <a:spcPct val="0"/>
              </a:spcBef>
              <a:spcAft>
                <a:spcPct val="0"/>
              </a:spcAft>
            </a:pPr>
            <a:r>
              <a:rPr lang="en-US" dirty="0">
                <a:solidFill>
                  <a:srgbClr val="000000"/>
                </a:solidFill>
                <a:latin typeface="Arial" panose="020B0604020202020204" pitchFamily="34" charset="0"/>
                <a:ea typeface="ＭＳ Ｐゴシック" pitchFamily="-106" charset="-128"/>
                <a:cs typeface="Arial" charset="0"/>
              </a:rPr>
              <a:t>Further descriptions of standards, measures, and tiers needed</a:t>
            </a:r>
          </a:p>
          <a:p>
            <a:pPr fontAlgn="base">
              <a:spcBef>
                <a:spcPct val="0"/>
              </a:spcBef>
              <a:spcAft>
                <a:spcPct val="0"/>
              </a:spcAft>
            </a:pPr>
            <a:r>
              <a:rPr lang="en-US" dirty="0">
                <a:solidFill>
                  <a:srgbClr val="000000"/>
                </a:solidFill>
                <a:latin typeface="Arial" panose="020B0604020202020204" pitchFamily="34" charset="0"/>
                <a:ea typeface="ＭＳ Ｐゴシック" pitchFamily="-106" charset="-128"/>
                <a:cs typeface="Arial" charset="0"/>
              </a:rPr>
              <a:t>Further definition of AEV role</a:t>
            </a:r>
          </a:p>
          <a:p>
            <a:pPr fontAlgn="base">
              <a:spcBef>
                <a:spcPct val="0"/>
              </a:spcBef>
              <a:spcAft>
                <a:spcPct val="0"/>
              </a:spcAft>
            </a:pPr>
            <a:endParaRPr lang="en-US" dirty="0">
              <a:solidFill>
                <a:srgbClr val="000000"/>
              </a:solidFill>
              <a:latin typeface="Arial" panose="020B0604020202020204" pitchFamily="34" charset="0"/>
              <a:ea typeface="ＭＳ Ｐゴシック" pitchFamily="-106" charset="-128"/>
              <a:cs typeface="Arial" charset="0"/>
            </a:endParaRPr>
          </a:p>
        </p:txBody>
      </p:sp>
    </p:spTree>
    <p:extLst>
      <p:ext uri="{BB962C8B-B14F-4D97-AF65-F5344CB8AC3E}">
        <p14:creationId xmlns:p14="http://schemas.microsoft.com/office/powerpoint/2010/main" val="34514714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942C8-DA59-C8AC-3FAF-A2CB07AF7399}"/>
              </a:ext>
            </a:extLst>
          </p:cNvPr>
          <p:cNvSpPr>
            <a:spLocks noGrp="1"/>
          </p:cNvSpPr>
          <p:nvPr>
            <p:ph type="title"/>
          </p:nvPr>
        </p:nvSpPr>
        <p:spPr/>
        <p:txBody>
          <a:bodyPr/>
          <a:lstStyle/>
          <a:p>
            <a:r>
              <a:rPr lang="en-US" b="1" dirty="0">
                <a:latin typeface="Arial" panose="020B0604020202020204" pitchFamily="34" charset="0"/>
                <a:ea typeface="ＭＳ Ｐゴシック" pitchFamily="-106" charset="-128"/>
                <a:cs typeface="Arial" charset="0"/>
              </a:rPr>
              <a:t>Updates to Selective Contracting Proposal</a:t>
            </a:r>
            <a:br>
              <a:rPr lang="en-US" dirty="0">
                <a:latin typeface="Arial" charset="0"/>
                <a:ea typeface="ＭＳ Ｐゴシック" pitchFamily="-106" charset="-128"/>
                <a:cs typeface="Arial" charset="0"/>
              </a:rPr>
            </a:br>
            <a:endParaRPr lang="en-US" dirty="0"/>
          </a:p>
        </p:txBody>
      </p:sp>
      <p:sp>
        <p:nvSpPr>
          <p:cNvPr id="3" name="Date Placeholder 2">
            <a:extLst>
              <a:ext uri="{FF2B5EF4-FFF2-40B4-BE49-F238E27FC236}">
                <a16:creationId xmlns:a16="http://schemas.microsoft.com/office/drawing/2014/main" id="{08C3BCDC-721C-183D-3B84-5B443A3C467C}"/>
              </a:ext>
            </a:extLst>
          </p:cNvPr>
          <p:cNvSpPr>
            <a:spLocks noGrp="1"/>
          </p:cNvSpPr>
          <p:nvPr>
            <p:ph type="dt" sz="half" idx="2"/>
          </p:nvPr>
        </p:nvSpPr>
        <p:spPr/>
        <p:txBody>
          <a:bodyPr/>
          <a:lstStyle/>
          <a:p>
            <a:pPr fontAlgn="base">
              <a:spcBef>
                <a:spcPct val="0"/>
              </a:spcBef>
              <a:spcAft>
                <a:spcPct val="0"/>
              </a:spcAft>
              <a:defRPr/>
            </a:pPr>
            <a:fld id="{47D42AC0-6820-488A-92DE-F6D746560CD7}" type="datetime1">
              <a:rPr lang="en-US">
                <a:solidFill>
                  <a:srgbClr val="000000"/>
                </a:solidFill>
                <a:latin typeface="Arial" charset="0"/>
              </a:rPr>
              <a:pPr fontAlgn="base">
                <a:spcBef>
                  <a:spcPct val="0"/>
                </a:spcBef>
                <a:spcAft>
                  <a:spcPct val="0"/>
                </a:spcAft>
                <a:defRPr/>
              </a:pPr>
              <a:t>10/24/23</a:t>
            </a:fld>
            <a:endParaRPr lang="en-US" dirty="0">
              <a:solidFill>
                <a:srgbClr val="000000"/>
              </a:solidFill>
              <a:latin typeface="Arial" charset="0"/>
            </a:endParaRPr>
          </a:p>
        </p:txBody>
      </p:sp>
      <p:sp>
        <p:nvSpPr>
          <p:cNvPr id="4" name="Slide Number Placeholder 3">
            <a:extLst>
              <a:ext uri="{FF2B5EF4-FFF2-40B4-BE49-F238E27FC236}">
                <a16:creationId xmlns:a16="http://schemas.microsoft.com/office/drawing/2014/main" id="{5150479D-21B6-1E13-B937-83E2C8572F8F}"/>
              </a:ext>
            </a:extLst>
          </p:cNvPr>
          <p:cNvSpPr>
            <a:spLocks noGrp="1"/>
          </p:cNvSpPr>
          <p:nvPr>
            <p:ph type="sldNum" sz="quarter" idx="4"/>
          </p:nvPr>
        </p:nvSpPr>
        <p:spPr/>
        <p:txBody>
          <a:bodyPr/>
          <a:lstStyle/>
          <a:p>
            <a:pPr fontAlgn="base">
              <a:spcBef>
                <a:spcPct val="0"/>
              </a:spcBef>
              <a:spcAft>
                <a:spcPct val="0"/>
              </a:spcAft>
              <a:defRPr/>
            </a:pPr>
            <a:fld id="{70265E95-77F9-457A-9EE3-4D9004F83F9A}" type="slidenum">
              <a:rPr lang="en-US">
                <a:solidFill>
                  <a:srgbClr val="000000"/>
                </a:solidFill>
                <a:latin typeface="Arial" charset="0"/>
              </a:rPr>
              <a:pPr fontAlgn="base">
                <a:spcBef>
                  <a:spcPct val="0"/>
                </a:spcBef>
                <a:spcAft>
                  <a:spcPct val="0"/>
                </a:spcAft>
                <a:defRPr/>
              </a:pPr>
              <a:t>11</a:t>
            </a:fld>
            <a:endParaRPr lang="en-US">
              <a:solidFill>
                <a:srgbClr val="000000"/>
              </a:solidFill>
              <a:latin typeface="Arial" charset="0"/>
            </a:endParaRPr>
          </a:p>
        </p:txBody>
      </p:sp>
      <p:sp>
        <p:nvSpPr>
          <p:cNvPr id="8" name="TextBox 7">
            <a:extLst>
              <a:ext uri="{FF2B5EF4-FFF2-40B4-BE49-F238E27FC236}">
                <a16:creationId xmlns:a16="http://schemas.microsoft.com/office/drawing/2014/main" id="{A5439587-0916-79AD-9703-2D5B1534CA81}"/>
              </a:ext>
            </a:extLst>
          </p:cNvPr>
          <p:cNvSpPr txBox="1"/>
          <p:nvPr/>
        </p:nvSpPr>
        <p:spPr>
          <a:xfrm>
            <a:off x="2362200" y="1828800"/>
            <a:ext cx="6019800" cy="4839786"/>
          </a:xfrm>
          <a:prstGeom prst="rect">
            <a:avLst/>
          </a:prstGeom>
          <a:noFill/>
        </p:spPr>
        <p:txBody>
          <a:bodyPr wrap="square">
            <a:spAutoFit/>
          </a:bodyPr>
          <a:lstStyle/>
          <a:p>
            <a:pPr fontAlgn="base">
              <a:spcBef>
                <a:spcPct val="0"/>
              </a:spcBef>
              <a:spcAft>
                <a:spcPct val="0"/>
              </a:spcAft>
            </a:pPr>
            <a:endParaRPr lang="en-US" sz="1050" dirty="0">
              <a:solidFill>
                <a:srgbClr val="000000"/>
              </a:solidFill>
              <a:latin typeface="Arial" panose="020B0604020202020204" pitchFamily="34" charset="0"/>
              <a:ea typeface="ＭＳ Ｐゴシック" pitchFamily="-106" charset="-128"/>
              <a:cs typeface="Arial" charset="0"/>
            </a:endParaRPr>
          </a:p>
          <a:p>
            <a:pPr marL="285750" indent="-285750" fontAlgn="base">
              <a:spcBef>
                <a:spcPct val="0"/>
              </a:spcBef>
              <a:spcAft>
                <a:spcPct val="0"/>
              </a:spcAft>
              <a:buFont typeface="Arial" panose="020B0604020202020204" pitchFamily="34" charset="0"/>
              <a:buChar char="•"/>
            </a:pPr>
            <a:r>
              <a:rPr lang="en-US" sz="1400" dirty="0">
                <a:solidFill>
                  <a:srgbClr val="000000"/>
                </a:solidFill>
                <a:latin typeface="Arial" panose="020B0604020202020204" pitchFamily="34" charset="0"/>
                <a:ea typeface="ＭＳ Ｐゴシック" pitchFamily="-106" charset="-128"/>
                <a:cs typeface="Arial" charset="0"/>
              </a:rPr>
              <a:t>Timeline Adjusted –Residential implementation </a:t>
            </a:r>
            <a:r>
              <a:rPr lang="en-US" sz="1400" b="1" dirty="0">
                <a:solidFill>
                  <a:srgbClr val="000000"/>
                </a:solidFill>
                <a:latin typeface="Arial" panose="020B0604020202020204" pitchFamily="34" charset="0"/>
                <a:ea typeface="ＭＳ Ｐゴシック" pitchFamily="-106" charset="-128"/>
                <a:cs typeface="Arial" charset="0"/>
              </a:rPr>
              <a:t>January 1, 2025</a:t>
            </a:r>
          </a:p>
          <a:p>
            <a:pPr fontAlgn="base">
              <a:spcBef>
                <a:spcPct val="0"/>
              </a:spcBef>
              <a:spcAft>
                <a:spcPct val="0"/>
              </a:spcAft>
            </a:pPr>
            <a:endParaRPr lang="en-US" sz="1400" dirty="0">
              <a:solidFill>
                <a:srgbClr val="000000"/>
              </a:solidFill>
              <a:latin typeface="Arial" panose="020B0604020202020204" pitchFamily="34" charset="0"/>
              <a:ea typeface="ＭＳ Ｐゴシック" pitchFamily="-106" charset="-128"/>
              <a:cs typeface="Arial" charset="0"/>
            </a:endParaRPr>
          </a:p>
          <a:p>
            <a:pPr marL="285750" indent="-285750" fontAlgn="base">
              <a:spcBef>
                <a:spcPct val="0"/>
              </a:spcBef>
              <a:spcAft>
                <a:spcPct val="0"/>
              </a:spcAft>
              <a:buFont typeface="Arial" panose="020B0604020202020204" pitchFamily="34" charset="0"/>
              <a:buChar char="•"/>
            </a:pPr>
            <a:r>
              <a:rPr lang="en-US" sz="1400" dirty="0">
                <a:solidFill>
                  <a:srgbClr val="000000"/>
                </a:solidFill>
                <a:latin typeface="Arial" panose="020B0604020202020204" pitchFamily="34" charset="0"/>
                <a:ea typeface="ＭＳ Ｐゴシック" pitchFamily="-106" charset="-128"/>
                <a:cs typeface="Arial" charset="0"/>
              </a:rPr>
              <a:t>Preferred Tier –Two Paths to Obtain Preferred Status</a:t>
            </a:r>
          </a:p>
          <a:p>
            <a:pPr lvl="1" fontAlgn="base">
              <a:spcBef>
                <a:spcPct val="0"/>
              </a:spcBef>
              <a:spcAft>
                <a:spcPct val="0"/>
              </a:spcAft>
            </a:pPr>
            <a:r>
              <a:rPr lang="en-US" sz="1400" dirty="0">
                <a:solidFill>
                  <a:srgbClr val="000000"/>
                </a:solidFill>
                <a:latin typeface="Arial" panose="020B0604020202020204" pitchFamily="34" charset="0"/>
                <a:ea typeface="ＭＳ Ｐゴシック" pitchFamily="-106" charset="-128"/>
                <a:cs typeface="Arial" charset="0"/>
              </a:rPr>
              <a:t>2 of 3 Services Provided During the Review Period</a:t>
            </a:r>
          </a:p>
          <a:p>
            <a:pPr lvl="1" fontAlgn="base">
              <a:spcBef>
                <a:spcPct val="0"/>
              </a:spcBef>
              <a:spcAft>
                <a:spcPct val="0"/>
              </a:spcAft>
            </a:pPr>
            <a:r>
              <a:rPr lang="en-US" sz="1400" dirty="0">
                <a:solidFill>
                  <a:srgbClr val="000000"/>
                </a:solidFill>
                <a:latin typeface="Arial" panose="020B0604020202020204" pitchFamily="34" charset="0"/>
                <a:ea typeface="ＭＳ Ｐゴシック" pitchFamily="-106" charset="-128"/>
                <a:cs typeface="Arial" charset="0"/>
              </a:rPr>
              <a:t>Meet Clinically Enhanced Standards </a:t>
            </a:r>
          </a:p>
          <a:p>
            <a:pPr fontAlgn="base">
              <a:spcBef>
                <a:spcPct val="0"/>
              </a:spcBef>
              <a:spcAft>
                <a:spcPct val="0"/>
              </a:spcAft>
            </a:pPr>
            <a:endParaRPr lang="en-US" sz="1400" dirty="0">
              <a:solidFill>
                <a:srgbClr val="000000"/>
              </a:solidFill>
              <a:latin typeface="Arial" panose="020B0604020202020204" pitchFamily="34" charset="0"/>
              <a:ea typeface="ＭＳ Ｐゴシック" pitchFamily="-106" charset="-128"/>
              <a:cs typeface="Arial" charset="0"/>
            </a:endParaRPr>
          </a:p>
          <a:p>
            <a:pPr marL="285750" indent="-285750" fontAlgn="base">
              <a:spcBef>
                <a:spcPct val="0"/>
              </a:spcBef>
              <a:spcAft>
                <a:spcPct val="0"/>
              </a:spcAft>
              <a:buFont typeface="Arial" panose="020B0604020202020204" pitchFamily="34" charset="0"/>
              <a:buChar char="•"/>
            </a:pPr>
            <a:r>
              <a:rPr lang="en-US" sz="1400" dirty="0">
                <a:solidFill>
                  <a:srgbClr val="000000"/>
                </a:solidFill>
                <a:latin typeface="Arial" panose="020B0604020202020204" pitchFamily="34" charset="0"/>
                <a:ea typeface="ＭＳ Ｐゴシック" pitchFamily="-106" charset="-128"/>
                <a:cs typeface="Arial" charset="0"/>
              </a:rPr>
              <a:t>Workforce </a:t>
            </a:r>
          </a:p>
          <a:p>
            <a:pPr lvl="1" fontAlgn="base">
              <a:spcBef>
                <a:spcPct val="0"/>
              </a:spcBef>
              <a:spcAft>
                <a:spcPct val="0"/>
              </a:spcAft>
            </a:pPr>
            <a:r>
              <a:rPr lang="en-US" sz="1400" dirty="0">
                <a:solidFill>
                  <a:srgbClr val="000000"/>
                </a:solidFill>
                <a:latin typeface="Arial" panose="020B0604020202020204" pitchFamily="34" charset="0"/>
                <a:ea typeface="ＭＳ Ｐゴシック" pitchFamily="-106" charset="-128"/>
                <a:cs typeface="Arial" charset="0"/>
              </a:rPr>
              <a:t>Credentialing will not apply to </a:t>
            </a:r>
            <a:r>
              <a:rPr lang="en-US" sz="1400" dirty="0" err="1">
                <a:solidFill>
                  <a:srgbClr val="000000"/>
                </a:solidFill>
                <a:latin typeface="Arial" panose="020B0604020202020204" pitchFamily="34" charset="0"/>
                <a:ea typeface="ＭＳ Ｐゴシック" pitchFamily="-106" charset="-128"/>
                <a:cs typeface="Arial" charset="0"/>
              </a:rPr>
              <a:t>Lifesharing</a:t>
            </a:r>
            <a:endParaRPr lang="en-US" sz="1400" dirty="0">
              <a:solidFill>
                <a:srgbClr val="000000"/>
              </a:solidFill>
              <a:latin typeface="Arial" panose="020B0604020202020204" pitchFamily="34" charset="0"/>
              <a:ea typeface="ＭＳ Ｐゴシック" pitchFamily="-106" charset="-128"/>
              <a:cs typeface="Arial" charset="0"/>
            </a:endParaRPr>
          </a:p>
          <a:p>
            <a:pPr lvl="1" fontAlgn="base">
              <a:spcBef>
                <a:spcPct val="0"/>
              </a:spcBef>
              <a:spcAft>
                <a:spcPct val="0"/>
              </a:spcAft>
            </a:pPr>
            <a:r>
              <a:rPr lang="en-US" sz="1400" dirty="0">
                <a:solidFill>
                  <a:srgbClr val="000000"/>
                </a:solidFill>
                <a:latin typeface="Arial" panose="020B0604020202020204" pitchFamily="34" charset="0"/>
                <a:ea typeface="ＭＳ Ｐゴシック" pitchFamily="-106" charset="-128"/>
                <a:cs typeface="Arial" charset="0"/>
              </a:rPr>
              <a:t>Front-line supervisors added to turnover standards</a:t>
            </a:r>
          </a:p>
          <a:p>
            <a:pPr fontAlgn="base">
              <a:spcBef>
                <a:spcPct val="0"/>
              </a:spcBef>
              <a:spcAft>
                <a:spcPct val="0"/>
              </a:spcAft>
            </a:pPr>
            <a:endParaRPr lang="en-US" sz="1400" dirty="0">
              <a:solidFill>
                <a:srgbClr val="000000"/>
              </a:solidFill>
              <a:latin typeface="Arial" panose="020B0604020202020204" pitchFamily="34" charset="0"/>
              <a:ea typeface="ＭＳ Ｐゴシック" pitchFamily="-106" charset="-128"/>
              <a:cs typeface="Arial" charset="0"/>
            </a:endParaRPr>
          </a:p>
          <a:p>
            <a:pPr marL="285750" indent="-285750" fontAlgn="base">
              <a:spcBef>
                <a:spcPct val="0"/>
              </a:spcBef>
              <a:spcAft>
                <a:spcPct val="0"/>
              </a:spcAft>
              <a:buFont typeface="Arial" panose="020B0604020202020204" pitchFamily="34" charset="0"/>
              <a:buChar char="•"/>
            </a:pPr>
            <a:r>
              <a:rPr lang="en-US" sz="1400" dirty="0">
                <a:solidFill>
                  <a:srgbClr val="000000"/>
                </a:solidFill>
                <a:latin typeface="Arial" panose="020B0604020202020204" pitchFamily="34" charset="0"/>
                <a:ea typeface="ＭＳ Ｐゴシック" pitchFamily="-106" charset="-128"/>
                <a:cs typeface="Arial" charset="0"/>
              </a:rPr>
              <a:t>Details Added to Standards, Measures, and Tiers</a:t>
            </a:r>
          </a:p>
          <a:p>
            <a:pPr fontAlgn="base">
              <a:spcBef>
                <a:spcPct val="0"/>
              </a:spcBef>
              <a:spcAft>
                <a:spcPct val="0"/>
              </a:spcAft>
            </a:pPr>
            <a:endParaRPr lang="en-US" sz="1400" dirty="0">
              <a:solidFill>
                <a:srgbClr val="000000"/>
              </a:solidFill>
              <a:latin typeface="Arial" panose="020B0604020202020204" pitchFamily="34" charset="0"/>
              <a:ea typeface="ＭＳ Ｐゴシック" pitchFamily="-106" charset="-128"/>
              <a:cs typeface="Arial" charset="0"/>
            </a:endParaRPr>
          </a:p>
          <a:p>
            <a:pPr marL="285750" indent="-285750" fontAlgn="base">
              <a:spcBef>
                <a:spcPct val="0"/>
              </a:spcBef>
              <a:spcAft>
                <a:spcPct val="0"/>
              </a:spcAft>
              <a:buFont typeface="Arial" panose="020B0604020202020204" pitchFamily="34" charset="0"/>
              <a:buChar char="•"/>
            </a:pPr>
            <a:r>
              <a:rPr lang="en-US" sz="1400" dirty="0">
                <a:solidFill>
                  <a:srgbClr val="000000"/>
                </a:solidFill>
                <a:latin typeface="Arial" panose="020B0604020202020204" pitchFamily="34" charset="0"/>
                <a:ea typeface="ＭＳ Ｐゴシック" pitchFamily="-106" charset="-128"/>
                <a:cs typeface="Arial" charset="0"/>
              </a:rPr>
              <a:t>Name change for data analytics vendor to “Performance Analysis Services” </a:t>
            </a:r>
          </a:p>
          <a:p>
            <a:pPr fontAlgn="base">
              <a:spcBef>
                <a:spcPct val="0"/>
              </a:spcBef>
              <a:spcAft>
                <a:spcPct val="0"/>
              </a:spcAft>
            </a:pPr>
            <a:endParaRPr lang="en-US" sz="1400" dirty="0">
              <a:solidFill>
                <a:srgbClr val="000000"/>
              </a:solidFill>
              <a:latin typeface="Arial" panose="020B0604020202020204" pitchFamily="34" charset="0"/>
              <a:ea typeface="ＭＳ Ｐゴシック" pitchFamily="-106" charset="-128"/>
              <a:cs typeface="Arial" charset="0"/>
            </a:endParaRPr>
          </a:p>
          <a:p>
            <a:pPr marL="285750" indent="-285750" fontAlgn="base">
              <a:spcBef>
                <a:spcPct val="0"/>
              </a:spcBef>
              <a:spcAft>
                <a:spcPct val="0"/>
              </a:spcAft>
              <a:buFont typeface="Arial" panose="020B0604020202020204" pitchFamily="34" charset="0"/>
              <a:buChar char="•"/>
            </a:pPr>
            <a:r>
              <a:rPr lang="en-US" sz="1400" dirty="0">
                <a:solidFill>
                  <a:srgbClr val="000000"/>
                </a:solidFill>
                <a:latin typeface="Arial" panose="020B0604020202020204" pitchFamily="34" charset="0"/>
                <a:ea typeface="ＭＳ Ｐゴシック" pitchFamily="-106" charset="-128"/>
                <a:cs typeface="Arial" charset="0"/>
              </a:rPr>
              <a:t>Added performance standards</a:t>
            </a:r>
          </a:p>
          <a:p>
            <a:pPr lvl="1" fontAlgn="base">
              <a:spcBef>
                <a:spcPct val="0"/>
              </a:spcBef>
              <a:spcAft>
                <a:spcPct val="0"/>
              </a:spcAft>
            </a:pPr>
            <a:r>
              <a:rPr lang="en-US" sz="1400" dirty="0">
                <a:solidFill>
                  <a:srgbClr val="000000"/>
                </a:solidFill>
                <a:latin typeface="Arial" panose="020B0604020202020204" pitchFamily="34" charset="0"/>
                <a:ea typeface="ＭＳ Ｐゴシック" pitchFamily="-106" charset="-128"/>
                <a:cs typeface="Arial" charset="0"/>
              </a:rPr>
              <a:t>Community Integration</a:t>
            </a:r>
          </a:p>
          <a:p>
            <a:pPr lvl="1" fontAlgn="base">
              <a:spcBef>
                <a:spcPct val="0"/>
              </a:spcBef>
              <a:spcAft>
                <a:spcPct val="0"/>
              </a:spcAft>
            </a:pPr>
            <a:r>
              <a:rPr lang="en-US" sz="1400" dirty="0">
                <a:solidFill>
                  <a:srgbClr val="000000"/>
                </a:solidFill>
                <a:latin typeface="Arial" panose="020B0604020202020204" pitchFamily="34" charset="0"/>
                <a:ea typeface="ＭＳ Ｐゴシック" pitchFamily="-106" charset="-128"/>
                <a:cs typeface="Arial" charset="0"/>
              </a:rPr>
              <a:t>Participant Involvement in Advisory and/or Boards</a:t>
            </a:r>
          </a:p>
          <a:p>
            <a:pPr lvl="1" fontAlgn="base">
              <a:spcBef>
                <a:spcPct val="0"/>
              </a:spcBef>
              <a:spcAft>
                <a:spcPct val="0"/>
              </a:spcAft>
            </a:pPr>
            <a:r>
              <a:rPr lang="en-US" sz="1400" dirty="0">
                <a:solidFill>
                  <a:srgbClr val="000000"/>
                </a:solidFill>
                <a:latin typeface="Arial" panose="020B0604020202020204" pitchFamily="34" charset="0"/>
                <a:ea typeface="ＭＳ Ｐゴシック" pitchFamily="-106" charset="-128"/>
                <a:cs typeface="Arial" charset="0"/>
              </a:rPr>
              <a:t>Cultural Competency</a:t>
            </a:r>
          </a:p>
          <a:p>
            <a:pPr lvl="1" fontAlgn="base">
              <a:spcBef>
                <a:spcPct val="0"/>
              </a:spcBef>
              <a:spcAft>
                <a:spcPct val="0"/>
              </a:spcAft>
            </a:pPr>
            <a:r>
              <a:rPr lang="en-US" sz="1400" dirty="0">
                <a:solidFill>
                  <a:srgbClr val="000000"/>
                </a:solidFill>
                <a:latin typeface="Arial" panose="020B0604020202020204" pitchFamily="34" charset="0"/>
                <a:ea typeface="ＭＳ Ｐゴシック" pitchFamily="-106" charset="-128"/>
                <a:cs typeface="Arial" charset="0"/>
              </a:rPr>
              <a:t>Wellness activities</a:t>
            </a:r>
          </a:p>
          <a:p>
            <a:pPr fontAlgn="base">
              <a:spcBef>
                <a:spcPct val="0"/>
              </a:spcBef>
              <a:spcAft>
                <a:spcPct val="0"/>
              </a:spcAft>
            </a:pPr>
            <a:endParaRPr lang="en-US" dirty="0">
              <a:solidFill>
                <a:srgbClr val="000000"/>
              </a:solidFill>
              <a:latin typeface="Arial" panose="020B0604020202020204" pitchFamily="34" charset="0"/>
              <a:ea typeface="ＭＳ Ｐゴシック" pitchFamily="-106" charset="-128"/>
              <a:cs typeface="Arial" charset="0"/>
            </a:endParaRPr>
          </a:p>
        </p:txBody>
      </p:sp>
    </p:spTree>
    <p:extLst>
      <p:ext uri="{BB962C8B-B14F-4D97-AF65-F5344CB8AC3E}">
        <p14:creationId xmlns:p14="http://schemas.microsoft.com/office/powerpoint/2010/main" val="40482993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C626D-2772-3746-80F9-DAC69F3F3654}"/>
              </a:ext>
            </a:extLst>
          </p:cNvPr>
          <p:cNvSpPr>
            <a:spLocks noGrp="1"/>
          </p:cNvSpPr>
          <p:nvPr>
            <p:ph type="title"/>
          </p:nvPr>
        </p:nvSpPr>
        <p:spPr/>
        <p:txBody>
          <a:bodyPr/>
          <a:lstStyle/>
          <a:p>
            <a:r>
              <a:rPr lang="en-US" dirty="0"/>
              <a:t>Employment</a:t>
            </a:r>
          </a:p>
        </p:txBody>
      </p:sp>
      <p:sp>
        <p:nvSpPr>
          <p:cNvPr id="3" name="Content Placeholder 2">
            <a:extLst>
              <a:ext uri="{FF2B5EF4-FFF2-40B4-BE49-F238E27FC236}">
                <a16:creationId xmlns:a16="http://schemas.microsoft.com/office/drawing/2014/main" id="{E6CEDBD5-D87D-11BF-FAE3-73AF1F138E9E}"/>
              </a:ext>
            </a:extLst>
          </p:cNvPr>
          <p:cNvSpPr>
            <a:spLocks noGrp="1"/>
          </p:cNvSpPr>
          <p:nvPr>
            <p:ph sz="quarter" idx="13"/>
          </p:nvPr>
        </p:nvSpPr>
        <p:spPr/>
        <p:txBody>
          <a:bodyPr/>
          <a:lstStyle/>
          <a:p>
            <a:pPr marL="0" indent="0">
              <a:buNone/>
            </a:pPr>
            <a:r>
              <a:rPr lang="en-US" sz="1800" b="1" dirty="0">
                <a:solidFill>
                  <a:srgbClr val="000000"/>
                </a:solidFill>
                <a:latin typeface="Arial" panose="020B0604020202020204" pitchFamily="34" charset="0"/>
              </a:rPr>
              <a:t>Performance Area - Employment </a:t>
            </a:r>
            <a:r>
              <a:rPr lang="en-US" sz="1800" dirty="0">
                <a:solidFill>
                  <a:srgbClr val="000000"/>
                </a:solidFill>
                <a:latin typeface="Arial" panose="020B0604020202020204" pitchFamily="34" charset="0"/>
              </a:rPr>
              <a:t>— rate of competitive integrated employment (CIE) for working age participants, adjusted for acuity </a:t>
            </a:r>
          </a:p>
          <a:p>
            <a:pPr marL="0" indent="0">
              <a:buNone/>
            </a:pPr>
            <a:r>
              <a:rPr lang="en-US" sz="1800" dirty="0">
                <a:solidFill>
                  <a:srgbClr val="000000"/>
                </a:solidFill>
              </a:rPr>
              <a:t>	</a:t>
            </a:r>
          </a:p>
          <a:p>
            <a:pPr marL="57150" indent="0">
              <a:buNone/>
            </a:pPr>
            <a:r>
              <a:rPr lang="en-US" sz="1600" dirty="0"/>
              <a:t>Definition - </a:t>
            </a:r>
            <a:r>
              <a:rPr lang="en-US" sz="1600" dirty="0">
                <a:solidFill>
                  <a:srgbClr val="000000"/>
                </a:solidFill>
              </a:rPr>
              <a:t>Demonstrated support of individuals to seek and obtain competitive integrated employment (CIE).</a:t>
            </a:r>
            <a:r>
              <a:rPr lang="en-US" sz="1800" dirty="0">
                <a:solidFill>
                  <a:srgbClr val="000000"/>
                </a:solidFill>
              </a:rPr>
              <a:t>	</a:t>
            </a:r>
          </a:p>
          <a:p>
            <a:pPr marL="0" indent="0">
              <a:buNone/>
            </a:pPr>
            <a:endParaRPr lang="en-US" sz="1800" dirty="0"/>
          </a:p>
          <a:p>
            <a:pPr marL="0" indent="0">
              <a:buNone/>
            </a:pPr>
            <a:r>
              <a:rPr lang="en-US" sz="1600" dirty="0">
                <a:solidFill>
                  <a:srgbClr val="000000"/>
                </a:solidFill>
              </a:rPr>
              <a:t>All providers –</a:t>
            </a:r>
          </a:p>
          <a:p>
            <a:r>
              <a:rPr lang="en-US" sz="1600" dirty="0">
                <a:solidFill>
                  <a:srgbClr val="000000"/>
                </a:solidFill>
              </a:rPr>
              <a:t>Demonstrate tracking of CIE and percentage of working age people with CIE. </a:t>
            </a:r>
          </a:p>
          <a:p>
            <a:r>
              <a:rPr lang="en-US" sz="1600" dirty="0">
                <a:solidFill>
                  <a:srgbClr val="000000"/>
                </a:solidFill>
              </a:rPr>
              <a:t>Plan for improvement of CIE. </a:t>
            </a:r>
          </a:p>
          <a:p>
            <a:pPr marL="0" indent="0">
              <a:buNone/>
            </a:pPr>
            <a:endParaRPr lang="en-US" sz="1600" dirty="0">
              <a:solidFill>
                <a:srgbClr val="000000"/>
              </a:solidFill>
            </a:endParaRPr>
          </a:p>
          <a:p>
            <a:pPr marL="0" indent="0">
              <a:buNone/>
            </a:pPr>
            <a:r>
              <a:rPr lang="en-US" sz="1600" dirty="0">
                <a:solidFill>
                  <a:srgbClr val="000000"/>
                </a:solidFill>
              </a:rPr>
              <a:t>Select providers -</a:t>
            </a:r>
          </a:p>
          <a:p>
            <a:r>
              <a:rPr lang="en-US" sz="1600" dirty="0">
                <a:solidFill>
                  <a:srgbClr val="000000"/>
                </a:solidFill>
              </a:rPr>
              <a:t>Combined XX% of working age individuals that are receiving Career Assessment or Job Finding services through ODP or OVR and </a:t>
            </a:r>
          </a:p>
          <a:p>
            <a:pPr marL="400050" lvl="1" indent="0">
              <a:buNone/>
            </a:pPr>
            <a:r>
              <a:rPr lang="en-US" sz="1600" dirty="0">
                <a:solidFill>
                  <a:srgbClr val="000000"/>
                </a:solidFill>
              </a:rPr>
              <a:t>competitively employed in integrated settings (working age participants only and adjusted for acuity) 	</a:t>
            </a:r>
          </a:p>
          <a:p>
            <a:endParaRPr lang="en-US" sz="1800" dirty="0">
              <a:solidFill>
                <a:srgbClr val="000000"/>
              </a:solidFill>
              <a:latin typeface="Arial" panose="020B0604020202020204" pitchFamily="34" charset="0"/>
            </a:endParaRPr>
          </a:p>
          <a:p>
            <a:pPr marL="0" indent="0">
              <a:buNone/>
            </a:pPr>
            <a:r>
              <a:rPr lang="en-US" sz="1800" dirty="0">
                <a:solidFill>
                  <a:srgbClr val="000000"/>
                </a:solidFill>
                <a:latin typeface="Arial" panose="020B0604020202020204" pitchFamily="34" charset="0"/>
              </a:rPr>
              <a:t>	</a:t>
            </a:r>
          </a:p>
          <a:p>
            <a:endParaRPr lang="en-US" dirty="0"/>
          </a:p>
        </p:txBody>
      </p:sp>
      <p:sp>
        <p:nvSpPr>
          <p:cNvPr id="4" name="Date Placeholder 3">
            <a:extLst>
              <a:ext uri="{FF2B5EF4-FFF2-40B4-BE49-F238E27FC236}">
                <a16:creationId xmlns:a16="http://schemas.microsoft.com/office/drawing/2014/main" id="{69ED5519-42A4-9209-F470-3EC4C46EA8D4}"/>
              </a:ext>
            </a:extLst>
          </p:cNvPr>
          <p:cNvSpPr>
            <a:spLocks noGrp="1"/>
          </p:cNvSpPr>
          <p:nvPr>
            <p:ph type="dt" sz="half" idx="2"/>
          </p:nvPr>
        </p:nvSpPr>
        <p:spPr/>
        <p:txBody>
          <a:bodyPr/>
          <a:lstStyle/>
          <a:p>
            <a:pPr fontAlgn="base">
              <a:spcBef>
                <a:spcPct val="0"/>
              </a:spcBef>
              <a:spcAft>
                <a:spcPct val="0"/>
              </a:spcAft>
              <a:defRPr/>
            </a:pPr>
            <a:fld id="{19016256-A15E-472F-A44B-6D4C4106F6AD}" type="datetime1">
              <a:rPr lang="en-US">
                <a:solidFill>
                  <a:srgbClr val="000000"/>
                </a:solidFill>
                <a:latin typeface="Arial" charset="0"/>
              </a:rPr>
              <a:pPr fontAlgn="base">
                <a:spcBef>
                  <a:spcPct val="0"/>
                </a:spcBef>
                <a:spcAft>
                  <a:spcPct val="0"/>
                </a:spcAft>
                <a:defRPr/>
              </a:pPr>
              <a:t>10/24/23</a:t>
            </a:fld>
            <a:endParaRPr lang="en-US" dirty="0">
              <a:solidFill>
                <a:srgbClr val="000000"/>
              </a:solidFill>
              <a:latin typeface="Arial" charset="0"/>
            </a:endParaRPr>
          </a:p>
        </p:txBody>
      </p:sp>
      <p:sp>
        <p:nvSpPr>
          <p:cNvPr id="5" name="Slide Number Placeholder 4">
            <a:extLst>
              <a:ext uri="{FF2B5EF4-FFF2-40B4-BE49-F238E27FC236}">
                <a16:creationId xmlns:a16="http://schemas.microsoft.com/office/drawing/2014/main" id="{46D4C8CB-E2CB-03D1-0E83-11080BB166FF}"/>
              </a:ext>
            </a:extLst>
          </p:cNvPr>
          <p:cNvSpPr>
            <a:spLocks noGrp="1"/>
          </p:cNvSpPr>
          <p:nvPr>
            <p:ph type="sldNum" sz="quarter" idx="4"/>
          </p:nvPr>
        </p:nvSpPr>
        <p:spPr/>
        <p:txBody>
          <a:bodyPr/>
          <a:lstStyle/>
          <a:p>
            <a:pPr fontAlgn="base">
              <a:spcBef>
                <a:spcPct val="0"/>
              </a:spcBef>
              <a:spcAft>
                <a:spcPct val="0"/>
              </a:spcAft>
              <a:defRPr/>
            </a:pPr>
            <a:fld id="{70265E95-77F9-457A-9EE3-4D9004F83F9A}" type="slidenum">
              <a:rPr lang="en-US">
                <a:solidFill>
                  <a:srgbClr val="000000"/>
                </a:solidFill>
                <a:latin typeface="Arial" charset="0"/>
              </a:rPr>
              <a:pPr fontAlgn="base">
                <a:spcBef>
                  <a:spcPct val="0"/>
                </a:spcBef>
                <a:spcAft>
                  <a:spcPct val="0"/>
                </a:spcAft>
                <a:defRPr/>
              </a:pPr>
              <a:t>12</a:t>
            </a:fld>
            <a:endParaRPr lang="en-US">
              <a:solidFill>
                <a:srgbClr val="000000"/>
              </a:solidFill>
              <a:latin typeface="Arial" charset="0"/>
            </a:endParaRPr>
          </a:p>
        </p:txBody>
      </p:sp>
    </p:spTree>
    <p:extLst>
      <p:ext uri="{BB962C8B-B14F-4D97-AF65-F5344CB8AC3E}">
        <p14:creationId xmlns:p14="http://schemas.microsoft.com/office/powerpoint/2010/main" val="1416962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E766E-F7BE-AF5A-C464-CC2B07AE8CFC}"/>
              </a:ext>
            </a:extLst>
          </p:cNvPr>
          <p:cNvSpPr>
            <a:spLocks noGrp="1"/>
          </p:cNvSpPr>
          <p:nvPr>
            <p:ph type="title"/>
          </p:nvPr>
        </p:nvSpPr>
        <p:spPr/>
        <p:txBody>
          <a:bodyPr/>
          <a:lstStyle/>
          <a:p>
            <a:r>
              <a:rPr lang="en-US" b="1" dirty="0">
                <a:latin typeface="Arial" panose="020B0604020202020204" pitchFamily="34" charset="0"/>
              </a:rPr>
              <a:t>ID/A and Adult Autism Waiver Amendments</a:t>
            </a:r>
            <a:br>
              <a:rPr lang="en-US" b="1" dirty="0">
                <a:latin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976585B9-E687-A940-CACD-39B188A67662}"/>
              </a:ext>
            </a:extLst>
          </p:cNvPr>
          <p:cNvSpPr>
            <a:spLocks noGrp="1"/>
          </p:cNvSpPr>
          <p:nvPr>
            <p:ph sz="quarter" idx="13"/>
          </p:nvPr>
        </p:nvSpPr>
        <p:spPr/>
        <p:txBody>
          <a:bodyPr/>
          <a:lstStyle/>
          <a:p>
            <a:endParaRPr lang="en-US" sz="1800" b="1" dirty="0">
              <a:solidFill>
                <a:srgbClr val="000000"/>
              </a:solidFill>
              <a:latin typeface="Arial" panose="020B0604020202020204" pitchFamily="34" charset="0"/>
            </a:endParaRPr>
          </a:p>
          <a:p>
            <a:pPr marL="0" indent="0">
              <a:buNone/>
            </a:pPr>
            <a:endParaRPr lang="en-US" sz="1800" dirty="0">
              <a:solidFill>
                <a:srgbClr val="000000"/>
              </a:solidFill>
              <a:latin typeface="Arial" panose="020B0604020202020204" pitchFamily="34" charset="0"/>
            </a:endParaRPr>
          </a:p>
          <a:p>
            <a:pPr marL="0" indent="0">
              <a:buNone/>
            </a:pPr>
            <a:r>
              <a:rPr lang="en-US" sz="1800" dirty="0">
                <a:solidFill>
                  <a:srgbClr val="000000"/>
                </a:solidFill>
                <a:latin typeface="Arial" panose="020B0604020202020204" pitchFamily="34" charset="0"/>
              </a:rPr>
              <a:t>Submitted to CMS 7/25/23  </a:t>
            </a:r>
          </a:p>
          <a:p>
            <a:endParaRPr lang="en-US" sz="1800" dirty="0">
              <a:solidFill>
                <a:srgbClr val="000000"/>
              </a:solidFill>
              <a:latin typeface="Arial" panose="020B0604020202020204" pitchFamily="34" charset="0"/>
            </a:endParaRPr>
          </a:p>
          <a:p>
            <a:r>
              <a:rPr lang="en-US" sz="1800" dirty="0">
                <a:solidFill>
                  <a:srgbClr val="000000"/>
                </a:solidFill>
                <a:latin typeface="Arial" panose="020B0604020202020204" pitchFamily="34" charset="0"/>
              </a:rPr>
              <a:t>Remainder of unwinding from Appendix K flexibilities</a:t>
            </a:r>
          </a:p>
          <a:p>
            <a:pPr marL="0" indent="0">
              <a:buNone/>
            </a:pPr>
            <a:endParaRPr lang="en-US" sz="1800" dirty="0">
              <a:solidFill>
                <a:srgbClr val="000000"/>
              </a:solidFill>
              <a:latin typeface="Arial" panose="020B0604020202020204" pitchFamily="34" charset="0"/>
            </a:endParaRPr>
          </a:p>
          <a:p>
            <a:r>
              <a:rPr lang="en-US" sz="1800" dirty="0">
                <a:solidFill>
                  <a:srgbClr val="000000"/>
                </a:solidFill>
                <a:latin typeface="Arial" panose="020B0604020202020204" pitchFamily="34" charset="0"/>
              </a:rPr>
              <a:t>Specialty Telehealth and Assessment Teams (ID/A only)</a:t>
            </a:r>
          </a:p>
          <a:p>
            <a:pPr marL="0" indent="0">
              <a:buNone/>
            </a:pPr>
            <a:endParaRPr lang="en-US" sz="1800" dirty="0">
              <a:solidFill>
                <a:srgbClr val="000000"/>
              </a:solidFill>
              <a:latin typeface="Arial" panose="020B0604020202020204" pitchFamily="34" charset="0"/>
            </a:endParaRPr>
          </a:p>
          <a:p>
            <a:r>
              <a:rPr lang="en-US" sz="1800" dirty="0">
                <a:solidFill>
                  <a:srgbClr val="000000"/>
                </a:solidFill>
                <a:latin typeface="Arial" panose="020B0604020202020204" pitchFamily="34" charset="0"/>
              </a:rPr>
              <a:t>Addition of NG 5 (ID/A only)</a:t>
            </a:r>
          </a:p>
          <a:p>
            <a:pPr marL="0" indent="0">
              <a:buNone/>
            </a:pPr>
            <a:endParaRPr lang="en-US" sz="1800" dirty="0">
              <a:solidFill>
                <a:srgbClr val="000000"/>
              </a:solidFill>
              <a:latin typeface="Arial" panose="020B0604020202020204" pitchFamily="34" charset="0"/>
            </a:endParaRPr>
          </a:p>
          <a:p>
            <a:r>
              <a:rPr lang="en-US" sz="1800" dirty="0">
                <a:solidFill>
                  <a:srgbClr val="000000"/>
                </a:solidFill>
                <a:latin typeface="Arial" panose="020B0604020202020204" pitchFamily="34" charset="0"/>
              </a:rPr>
              <a:t>Group Music, Art, &amp; Equine therapy (ID/A only)</a:t>
            </a:r>
          </a:p>
          <a:p>
            <a:endParaRPr lang="en-US" sz="1800" dirty="0">
              <a:solidFill>
                <a:srgbClr val="000000"/>
              </a:solidFill>
              <a:latin typeface="Arial" panose="020B0604020202020204" pitchFamily="34" charset="0"/>
            </a:endParaRPr>
          </a:p>
          <a:p>
            <a:endParaRPr lang="en-US" dirty="0"/>
          </a:p>
        </p:txBody>
      </p:sp>
      <p:sp>
        <p:nvSpPr>
          <p:cNvPr id="4" name="Date Placeholder 3">
            <a:extLst>
              <a:ext uri="{FF2B5EF4-FFF2-40B4-BE49-F238E27FC236}">
                <a16:creationId xmlns:a16="http://schemas.microsoft.com/office/drawing/2014/main" id="{DCDAF8FD-59AB-51C9-2420-7C2614E406AB}"/>
              </a:ext>
            </a:extLst>
          </p:cNvPr>
          <p:cNvSpPr>
            <a:spLocks noGrp="1"/>
          </p:cNvSpPr>
          <p:nvPr>
            <p:ph type="dt" sz="half" idx="2"/>
          </p:nvPr>
        </p:nvSpPr>
        <p:spPr/>
        <p:txBody>
          <a:bodyPr/>
          <a:lstStyle/>
          <a:p>
            <a:pPr fontAlgn="base">
              <a:spcBef>
                <a:spcPct val="0"/>
              </a:spcBef>
              <a:spcAft>
                <a:spcPct val="0"/>
              </a:spcAft>
              <a:defRPr/>
            </a:pPr>
            <a:fld id="{19016256-A15E-472F-A44B-6D4C4106F6AD}" type="datetime1">
              <a:rPr lang="en-US">
                <a:solidFill>
                  <a:srgbClr val="000000"/>
                </a:solidFill>
                <a:latin typeface="Arial" charset="0"/>
              </a:rPr>
              <a:pPr fontAlgn="base">
                <a:spcBef>
                  <a:spcPct val="0"/>
                </a:spcBef>
                <a:spcAft>
                  <a:spcPct val="0"/>
                </a:spcAft>
                <a:defRPr/>
              </a:pPr>
              <a:t>10/24/23</a:t>
            </a:fld>
            <a:endParaRPr lang="en-US" dirty="0">
              <a:solidFill>
                <a:srgbClr val="000000"/>
              </a:solidFill>
              <a:latin typeface="Arial" charset="0"/>
            </a:endParaRPr>
          </a:p>
        </p:txBody>
      </p:sp>
      <p:sp>
        <p:nvSpPr>
          <p:cNvPr id="5" name="Slide Number Placeholder 4">
            <a:extLst>
              <a:ext uri="{FF2B5EF4-FFF2-40B4-BE49-F238E27FC236}">
                <a16:creationId xmlns:a16="http://schemas.microsoft.com/office/drawing/2014/main" id="{4B816278-73BD-F828-D22A-E0DB88F093D2}"/>
              </a:ext>
            </a:extLst>
          </p:cNvPr>
          <p:cNvSpPr>
            <a:spLocks noGrp="1"/>
          </p:cNvSpPr>
          <p:nvPr>
            <p:ph type="sldNum" sz="quarter" idx="4"/>
          </p:nvPr>
        </p:nvSpPr>
        <p:spPr/>
        <p:txBody>
          <a:bodyPr/>
          <a:lstStyle/>
          <a:p>
            <a:pPr fontAlgn="base">
              <a:spcBef>
                <a:spcPct val="0"/>
              </a:spcBef>
              <a:spcAft>
                <a:spcPct val="0"/>
              </a:spcAft>
              <a:defRPr/>
            </a:pPr>
            <a:fld id="{70265E95-77F9-457A-9EE3-4D9004F83F9A}" type="slidenum">
              <a:rPr lang="en-US">
                <a:solidFill>
                  <a:srgbClr val="000000"/>
                </a:solidFill>
                <a:latin typeface="Arial" charset="0"/>
              </a:rPr>
              <a:pPr fontAlgn="base">
                <a:spcBef>
                  <a:spcPct val="0"/>
                </a:spcBef>
                <a:spcAft>
                  <a:spcPct val="0"/>
                </a:spcAft>
                <a:defRPr/>
              </a:pPr>
              <a:t>13</a:t>
            </a:fld>
            <a:endParaRPr lang="en-US">
              <a:solidFill>
                <a:srgbClr val="000000"/>
              </a:solidFill>
              <a:latin typeface="Arial" charset="0"/>
            </a:endParaRPr>
          </a:p>
        </p:txBody>
      </p:sp>
    </p:spTree>
    <p:extLst>
      <p:ext uri="{BB962C8B-B14F-4D97-AF65-F5344CB8AC3E}">
        <p14:creationId xmlns:p14="http://schemas.microsoft.com/office/powerpoint/2010/main" val="24934102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BDD99-B17B-8350-66C2-29A5A124DCFF}"/>
              </a:ext>
            </a:extLst>
          </p:cNvPr>
          <p:cNvSpPr>
            <a:spLocks noGrp="1"/>
          </p:cNvSpPr>
          <p:nvPr>
            <p:ph type="ctrTitle"/>
          </p:nvPr>
        </p:nvSpPr>
        <p:spPr/>
        <p:txBody>
          <a:bodyPr>
            <a:normAutofit fontScale="90000"/>
          </a:bodyPr>
          <a:lstStyle/>
          <a:p>
            <a:r>
              <a:rPr lang="en-US" dirty="0"/>
              <a:t>Employment 1</a:t>
            </a:r>
            <a:r>
              <a:rPr lang="en-US" baseline="30000" dirty="0"/>
              <a:t>st</a:t>
            </a:r>
            <a:r>
              <a:rPr lang="en-US" dirty="0"/>
              <a:t> Stakeholder </a:t>
            </a:r>
            <a:br>
              <a:rPr lang="en-US" dirty="0"/>
            </a:br>
            <a:r>
              <a:rPr lang="en-US" dirty="0"/>
              <a:t>Strategic Planning Event</a:t>
            </a:r>
          </a:p>
        </p:txBody>
      </p:sp>
      <p:sp>
        <p:nvSpPr>
          <p:cNvPr id="3" name="Subtitle 2">
            <a:extLst>
              <a:ext uri="{FF2B5EF4-FFF2-40B4-BE49-F238E27FC236}">
                <a16:creationId xmlns:a16="http://schemas.microsoft.com/office/drawing/2014/main" id="{3CD1DBD3-39F9-1C0C-F033-F9536695919C}"/>
              </a:ext>
            </a:extLst>
          </p:cNvPr>
          <p:cNvSpPr>
            <a:spLocks noGrp="1"/>
          </p:cNvSpPr>
          <p:nvPr>
            <p:ph type="subTitle" idx="1"/>
          </p:nvPr>
        </p:nvSpPr>
        <p:spPr>
          <a:xfrm>
            <a:off x="1524000" y="3602037"/>
            <a:ext cx="9144000" cy="2465387"/>
          </a:xfrm>
        </p:spPr>
        <p:txBody>
          <a:bodyPr>
            <a:normAutofit fontScale="92500" lnSpcReduction="10000"/>
          </a:bodyPr>
          <a:lstStyle/>
          <a:p>
            <a:r>
              <a:rPr lang="en-US" dirty="0"/>
              <a:t>Thursday, October 19, 2023</a:t>
            </a:r>
          </a:p>
          <a:p>
            <a:r>
              <a:rPr lang="en-US" dirty="0"/>
              <a:t>10:00 a.m. - 3:00 p.m.</a:t>
            </a:r>
          </a:p>
          <a:p>
            <a:r>
              <a:rPr lang="en-US" dirty="0"/>
              <a:t>The Liberty View at the Independence Center </a:t>
            </a:r>
          </a:p>
          <a:p>
            <a:r>
              <a:rPr lang="en-US" dirty="0"/>
              <a:t>Philadelphia, PA</a:t>
            </a:r>
          </a:p>
          <a:p>
            <a:endParaRPr lang="en-US" dirty="0"/>
          </a:p>
          <a:p>
            <a:r>
              <a:rPr lang="en-US" sz="3500" dirty="0"/>
              <a:t>OVR Updates</a:t>
            </a:r>
          </a:p>
        </p:txBody>
      </p:sp>
      <p:sp>
        <p:nvSpPr>
          <p:cNvPr id="4" name="Slide Number Placeholder 3">
            <a:extLst>
              <a:ext uri="{FF2B5EF4-FFF2-40B4-BE49-F238E27FC236}">
                <a16:creationId xmlns:a16="http://schemas.microsoft.com/office/drawing/2014/main" id="{C5995A4B-E2D4-4A67-15E3-B22344DB6A71}"/>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EC2EC9C-49C8-4822-BF2F-F50546B718F1}" type="slidenum">
              <a:rPr kumimoji="0" lang="en-US" sz="16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en-US" sz="16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31916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6EDAE-4537-921D-CD2F-DD6D393F70C8}"/>
              </a:ext>
            </a:extLst>
          </p:cNvPr>
          <p:cNvSpPr>
            <a:spLocks noGrp="1"/>
          </p:cNvSpPr>
          <p:nvPr>
            <p:ph type="title"/>
          </p:nvPr>
        </p:nvSpPr>
        <p:spPr/>
        <p:txBody>
          <a:bodyPr/>
          <a:lstStyle/>
          <a:p>
            <a:r>
              <a:rPr lang="en-US" dirty="0"/>
              <a:t>OVR Statewide Initiatives</a:t>
            </a:r>
          </a:p>
        </p:txBody>
      </p:sp>
      <p:sp>
        <p:nvSpPr>
          <p:cNvPr id="3" name="Content Placeholder 2">
            <a:extLst>
              <a:ext uri="{FF2B5EF4-FFF2-40B4-BE49-F238E27FC236}">
                <a16:creationId xmlns:a16="http://schemas.microsoft.com/office/drawing/2014/main" id="{81570FC4-D927-5636-CFE7-7DA68D33B6D5}"/>
              </a:ext>
            </a:extLst>
          </p:cNvPr>
          <p:cNvSpPr>
            <a:spLocks noGrp="1"/>
          </p:cNvSpPr>
          <p:nvPr>
            <p:ph idx="1"/>
          </p:nvPr>
        </p:nvSpPr>
        <p:spPr/>
        <p:txBody>
          <a:bodyPr/>
          <a:lstStyle/>
          <a:p>
            <a:r>
              <a:rPr lang="en-US" dirty="0"/>
              <a:t>Rapid Engagement</a:t>
            </a:r>
          </a:p>
          <a:p>
            <a:r>
              <a:rPr lang="en-US" dirty="0"/>
              <a:t>Pre-Employment Transition Services (Pre-ETS)</a:t>
            </a:r>
          </a:p>
          <a:p>
            <a:pPr lvl="1"/>
            <a:r>
              <a:rPr lang="en-US" dirty="0" err="1"/>
              <a:t>MyWorks</a:t>
            </a:r>
            <a:endParaRPr lang="en-US" dirty="0"/>
          </a:p>
          <a:p>
            <a:pPr lvl="1"/>
            <a:r>
              <a:rPr lang="en-US" dirty="0"/>
              <a:t>Youth Ambassadors/Youth </a:t>
            </a:r>
            <a:r>
              <a:rPr lang="en-US"/>
              <a:t>Engagement Specialists- Natasha </a:t>
            </a:r>
            <a:endParaRPr lang="en-US" dirty="0"/>
          </a:p>
          <a:p>
            <a:pPr lvl="1"/>
            <a:r>
              <a:rPr lang="en-US" dirty="0"/>
              <a:t>Work-Based Learning Experiences</a:t>
            </a:r>
          </a:p>
          <a:p>
            <a:pPr lvl="1"/>
            <a:r>
              <a:rPr lang="en-US" dirty="0"/>
              <a:t>Summer Academies</a:t>
            </a:r>
          </a:p>
          <a:p>
            <a:r>
              <a:rPr lang="en-US" dirty="0"/>
              <a:t>Section 511 Career Information Sessions</a:t>
            </a:r>
          </a:p>
          <a:p>
            <a:r>
              <a:rPr lang="en-US" dirty="0"/>
              <a:t>Staffing</a:t>
            </a:r>
          </a:p>
          <a:p>
            <a:pPr lvl="1"/>
            <a:r>
              <a:rPr lang="en-US" dirty="0"/>
              <a:t>Rapid Hiring Events for VR Counselors/Social Workers/Early Reach Coordinators</a:t>
            </a:r>
          </a:p>
          <a:p>
            <a:r>
              <a:rPr lang="en-US" dirty="0"/>
              <a:t>InVEST Project/SWTCIE Grant</a:t>
            </a:r>
          </a:p>
          <a:p>
            <a:r>
              <a:rPr lang="en-US" b="0" i="0" dirty="0">
                <a:solidFill>
                  <a:srgbClr val="1B1B1B"/>
                </a:solidFill>
                <a:effectLst/>
              </a:rPr>
              <a:t>Pennsylvania Transition Partners: Pathways to Partnership Grant</a:t>
            </a:r>
            <a:endParaRPr lang="en-US" dirty="0"/>
          </a:p>
        </p:txBody>
      </p:sp>
      <p:sp>
        <p:nvSpPr>
          <p:cNvPr id="4" name="Slide Number Placeholder 3">
            <a:extLst>
              <a:ext uri="{FF2B5EF4-FFF2-40B4-BE49-F238E27FC236}">
                <a16:creationId xmlns:a16="http://schemas.microsoft.com/office/drawing/2014/main" id="{72E5909B-BA01-D596-A73C-B94F09A28504}"/>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EC2EC9C-49C8-4822-BF2F-F50546B718F1}" type="slidenum">
              <a:rPr kumimoji="0" lang="en-US" sz="16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en-US" sz="16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50652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53BFD-CC9A-4DE8-88B8-7C11B4D60E7E}"/>
              </a:ext>
            </a:extLst>
          </p:cNvPr>
          <p:cNvSpPr>
            <a:spLocks noGrp="1"/>
          </p:cNvSpPr>
          <p:nvPr>
            <p:ph type="title"/>
          </p:nvPr>
        </p:nvSpPr>
        <p:spPr/>
        <p:txBody>
          <a:bodyPr>
            <a:noAutofit/>
          </a:bodyPr>
          <a:lstStyle/>
          <a:p>
            <a:r>
              <a:rPr lang="en-US" sz="2800" dirty="0"/>
              <a:t>PA </a:t>
            </a:r>
            <a:r>
              <a:rPr lang="en-US" sz="2800" dirty="0" err="1"/>
              <a:t>InVEST</a:t>
            </a:r>
            <a:r>
              <a:rPr lang="en-US" sz="2800" dirty="0"/>
              <a:t> Project</a:t>
            </a:r>
          </a:p>
        </p:txBody>
      </p:sp>
      <p:sp>
        <p:nvSpPr>
          <p:cNvPr id="3" name="Content Placeholder 2">
            <a:extLst>
              <a:ext uri="{FF2B5EF4-FFF2-40B4-BE49-F238E27FC236}">
                <a16:creationId xmlns:a16="http://schemas.microsoft.com/office/drawing/2014/main" id="{8159FEE2-D952-4C10-A6C5-A2828FFA7B1B}"/>
              </a:ext>
            </a:extLst>
          </p:cNvPr>
          <p:cNvSpPr>
            <a:spLocks noGrp="1"/>
          </p:cNvSpPr>
          <p:nvPr>
            <p:ph idx="1"/>
          </p:nvPr>
        </p:nvSpPr>
        <p:spPr>
          <a:xfrm>
            <a:off x="615820" y="1597152"/>
            <a:ext cx="10954138" cy="4579811"/>
          </a:xfrm>
        </p:spPr>
        <p:txBody>
          <a:bodyPr>
            <a:normAutofit/>
          </a:bodyPr>
          <a:lstStyle/>
          <a:p>
            <a:r>
              <a:rPr lang="en-US" b="1" u="sng" dirty="0">
                <a:solidFill>
                  <a:schemeClr val="accent6">
                    <a:lumMod val="75000"/>
                  </a:schemeClr>
                </a:solidFill>
                <a:effectLst/>
                <a:latin typeface="Verdana" panose="020B0604030504040204" pitchFamily="34" charset="0"/>
                <a:ea typeface="Verdana" panose="020B0604030504040204" pitchFamily="34" charset="0"/>
              </a:rPr>
              <a:t>In</a:t>
            </a:r>
            <a:r>
              <a:rPr lang="en-US" dirty="0">
                <a:solidFill>
                  <a:srgbClr val="000000"/>
                </a:solidFill>
                <a:effectLst/>
                <a:latin typeface="Verdana" panose="020B0604030504040204" pitchFamily="34" charset="0"/>
                <a:ea typeface="Verdana" panose="020B0604030504040204" pitchFamily="34" charset="0"/>
              </a:rPr>
              <a:t>tegrated </a:t>
            </a:r>
            <a:r>
              <a:rPr lang="en-US" b="1" u="sng" dirty="0">
                <a:solidFill>
                  <a:schemeClr val="accent6">
                    <a:lumMod val="75000"/>
                  </a:schemeClr>
                </a:solidFill>
                <a:effectLst/>
                <a:latin typeface="Verdana" panose="020B0604030504040204" pitchFamily="34" charset="0"/>
                <a:ea typeface="Verdana" panose="020B0604030504040204" pitchFamily="34" charset="0"/>
              </a:rPr>
              <a:t>V</a:t>
            </a:r>
            <a:r>
              <a:rPr lang="en-US" dirty="0">
                <a:solidFill>
                  <a:srgbClr val="000000"/>
                </a:solidFill>
                <a:effectLst/>
                <a:latin typeface="Verdana" panose="020B0604030504040204" pitchFamily="34" charset="0"/>
                <a:ea typeface="Verdana" panose="020B0604030504040204" pitchFamily="34" charset="0"/>
              </a:rPr>
              <a:t>ocational </a:t>
            </a:r>
            <a:r>
              <a:rPr lang="en-US" b="1" u="sng" dirty="0">
                <a:solidFill>
                  <a:schemeClr val="accent6">
                    <a:lumMod val="75000"/>
                  </a:schemeClr>
                </a:solidFill>
                <a:effectLst/>
                <a:latin typeface="Verdana" panose="020B0604030504040204" pitchFamily="34" charset="0"/>
                <a:ea typeface="Verdana" panose="020B0604030504040204" pitchFamily="34" charset="0"/>
              </a:rPr>
              <a:t>E</a:t>
            </a:r>
            <a:r>
              <a:rPr lang="en-US" dirty="0">
                <a:solidFill>
                  <a:srgbClr val="000000"/>
                </a:solidFill>
                <a:effectLst/>
                <a:latin typeface="Verdana" panose="020B0604030504040204" pitchFamily="34" charset="0"/>
                <a:ea typeface="Verdana" panose="020B0604030504040204" pitchFamily="34" charset="0"/>
              </a:rPr>
              <a:t>ngagement </a:t>
            </a:r>
            <a:r>
              <a:rPr lang="en-US" b="1" u="sng" dirty="0">
                <a:solidFill>
                  <a:schemeClr val="accent6">
                    <a:lumMod val="75000"/>
                  </a:schemeClr>
                </a:solidFill>
                <a:effectLst/>
                <a:latin typeface="Verdana" panose="020B0604030504040204" pitchFamily="34" charset="0"/>
                <a:ea typeface="Verdana" panose="020B0604030504040204" pitchFamily="34" charset="0"/>
              </a:rPr>
              <a:t>S</a:t>
            </a:r>
            <a:r>
              <a:rPr lang="en-US" dirty="0">
                <a:solidFill>
                  <a:srgbClr val="000000"/>
                </a:solidFill>
                <a:effectLst/>
                <a:latin typeface="Verdana" panose="020B0604030504040204" pitchFamily="34" charset="0"/>
                <a:ea typeface="Verdana" panose="020B0604030504040204" pitchFamily="34" charset="0"/>
              </a:rPr>
              <a:t>upport </a:t>
            </a:r>
            <a:r>
              <a:rPr lang="en-US" b="1" u="sng" dirty="0">
                <a:solidFill>
                  <a:schemeClr val="accent6">
                    <a:lumMod val="75000"/>
                  </a:schemeClr>
                </a:solidFill>
                <a:effectLst/>
                <a:latin typeface="Verdana" panose="020B0604030504040204" pitchFamily="34" charset="0"/>
                <a:ea typeface="Verdana" panose="020B0604030504040204" pitchFamily="34" charset="0"/>
              </a:rPr>
              <a:t>T</a:t>
            </a:r>
            <a:r>
              <a:rPr lang="en-US" dirty="0">
                <a:solidFill>
                  <a:srgbClr val="000000"/>
                </a:solidFill>
                <a:effectLst/>
                <a:latin typeface="Verdana" panose="020B0604030504040204" pitchFamily="34" charset="0"/>
                <a:ea typeface="Verdana" panose="020B0604030504040204" pitchFamily="34" charset="0"/>
              </a:rPr>
              <a:t>eam</a:t>
            </a:r>
          </a:p>
          <a:p>
            <a:pPr marL="0" indent="0">
              <a:buNone/>
            </a:pPr>
            <a:endParaRPr lang="en-US" dirty="0">
              <a:solidFill>
                <a:srgbClr val="000000"/>
              </a:solidFill>
              <a:effectLst/>
              <a:latin typeface="Verdana" panose="020B0604030504040204" pitchFamily="34" charset="0"/>
              <a:ea typeface="Verdana" panose="020B0604030504040204" pitchFamily="34" charset="0"/>
            </a:endParaRPr>
          </a:p>
          <a:p>
            <a:r>
              <a:rPr lang="en-US" dirty="0">
                <a:solidFill>
                  <a:srgbClr val="000000"/>
                </a:solidFill>
                <a:effectLst/>
                <a:latin typeface="Verdana" panose="020B0604030504040204" pitchFamily="34" charset="0"/>
                <a:ea typeface="Verdana" panose="020B0604030504040204" pitchFamily="34" charset="0"/>
              </a:rPr>
              <a:t>Total amount of OVR’s grant award - $13,943,300.47</a:t>
            </a:r>
          </a:p>
          <a:p>
            <a:pPr marL="0" indent="0">
              <a:buNone/>
            </a:pPr>
            <a:endParaRPr lang="en-US" dirty="0">
              <a:solidFill>
                <a:srgbClr val="000000"/>
              </a:solidFill>
              <a:effectLst/>
              <a:latin typeface="Verdana" panose="020B0604030504040204" pitchFamily="34" charset="0"/>
              <a:ea typeface="Verdana" panose="020B0604030504040204" pitchFamily="34" charset="0"/>
            </a:endParaRPr>
          </a:p>
          <a:p>
            <a:r>
              <a:rPr lang="en-US" dirty="0">
                <a:solidFill>
                  <a:srgbClr val="000000"/>
                </a:solidFill>
                <a:latin typeface="Verdana" panose="020B0604030504040204" pitchFamily="34" charset="0"/>
                <a:ea typeface="Verdana" panose="020B0604030504040204" pitchFamily="34" charset="0"/>
              </a:rPr>
              <a:t>Time frame of grant - 10/1/22 to 9/30/27 (5 Years)</a:t>
            </a:r>
          </a:p>
        </p:txBody>
      </p:sp>
      <p:sp>
        <p:nvSpPr>
          <p:cNvPr id="4" name="Slide Number Placeholder 3">
            <a:extLst>
              <a:ext uri="{FF2B5EF4-FFF2-40B4-BE49-F238E27FC236}">
                <a16:creationId xmlns:a16="http://schemas.microsoft.com/office/drawing/2014/main" id="{3BF859EC-2CA5-403E-A7FC-C5123BA86A99}"/>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EC2EC9C-49C8-4822-BF2F-F50546B718F1}" type="slidenum">
              <a:rPr kumimoji="0" lang="en-US" sz="16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en-US" sz="16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63856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53BFD-CC9A-4DE8-88B8-7C11B4D60E7E}"/>
              </a:ext>
            </a:extLst>
          </p:cNvPr>
          <p:cNvSpPr>
            <a:spLocks noGrp="1"/>
          </p:cNvSpPr>
          <p:nvPr>
            <p:ph type="title"/>
          </p:nvPr>
        </p:nvSpPr>
        <p:spPr/>
        <p:txBody>
          <a:bodyPr>
            <a:noAutofit/>
          </a:bodyPr>
          <a:lstStyle/>
          <a:p>
            <a:r>
              <a:rPr lang="en-US" sz="2800" dirty="0"/>
              <a:t>PA SWTCIE Grant- </a:t>
            </a:r>
          </a:p>
        </p:txBody>
      </p:sp>
      <p:sp>
        <p:nvSpPr>
          <p:cNvPr id="3" name="Content Placeholder 2">
            <a:extLst>
              <a:ext uri="{FF2B5EF4-FFF2-40B4-BE49-F238E27FC236}">
                <a16:creationId xmlns:a16="http://schemas.microsoft.com/office/drawing/2014/main" id="{8159FEE2-D952-4C10-A6C5-A2828FFA7B1B}"/>
              </a:ext>
            </a:extLst>
          </p:cNvPr>
          <p:cNvSpPr>
            <a:spLocks noGrp="1"/>
          </p:cNvSpPr>
          <p:nvPr>
            <p:ph idx="1"/>
          </p:nvPr>
        </p:nvSpPr>
        <p:spPr/>
        <p:txBody>
          <a:bodyPr>
            <a:normAutofit/>
          </a:bodyPr>
          <a:lstStyle/>
          <a:p>
            <a:pPr>
              <a:lnSpc>
                <a:spcPct val="120000"/>
              </a:lnSpc>
            </a:pPr>
            <a:r>
              <a:rPr lang="en-US" dirty="0">
                <a:solidFill>
                  <a:srgbClr val="000000"/>
                </a:solidFill>
                <a:latin typeface="Verdana" panose="020B0604030504040204" pitchFamily="34" charset="0"/>
                <a:ea typeface="Verdana" panose="020B0604030504040204" pitchFamily="34" charset="0"/>
              </a:rPr>
              <a:t>Three Primary Components of Grant Project to move individuals earning </a:t>
            </a:r>
            <a:r>
              <a:rPr lang="en-US" b="1" u="sng" dirty="0">
                <a:solidFill>
                  <a:schemeClr val="accent6">
                    <a:lumMod val="75000"/>
                  </a:schemeClr>
                </a:solidFill>
                <a:latin typeface="Verdana" panose="020B0604030504040204" pitchFamily="34" charset="0"/>
                <a:ea typeface="Verdana" panose="020B0604030504040204" pitchFamily="34" charset="0"/>
              </a:rPr>
              <a:t>S</a:t>
            </a:r>
            <a:r>
              <a:rPr lang="en-US" dirty="0">
                <a:solidFill>
                  <a:srgbClr val="000000"/>
                </a:solidFill>
                <a:latin typeface="Verdana" panose="020B0604030504040204" pitchFamily="34" charset="0"/>
                <a:ea typeface="Verdana" panose="020B0604030504040204" pitchFamily="34" charset="0"/>
              </a:rPr>
              <a:t>ubminimum </a:t>
            </a:r>
            <a:r>
              <a:rPr lang="en-US" b="1" u="sng" dirty="0">
                <a:solidFill>
                  <a:schemeClr val="accent6">
                    <a:lumMod val="75000"/>
                  </a:schemeClr>
                </a:solidFill>
                <a:latin typeface="Verdana" panose="020B0604030504040204" pitchFamily="34" charset="0"/>
                <a:ea typeface="Verdana" panose="020B0604030504040204" pitchFamily="34" charset="0"/>
              </a:rPr>
              <a:t>W</a:t>
            </a:r>
            <a:r>
              <a:rPr lang="en-US" dirty="0">
                <a:solidFill>
                  <a:srgbClr val="000000"/>
                </a:solidFill>
                <a:latin typeface="Verdana" panose="020B0604030504040204" pitchFamily="34" charset="0"/>
                <a:ea typeface="Verdana" panose="020B0604030504040204" pitchFamily="34" charset="0"/>
              </a:rPr>
              <a:t>age </a:t>
            </a:r>
            <a:r>
              <a:rPr lang="en-US" b="1" u="sng" dirty="0">
                <a:solidFill>
                  <a:schemeClr val="accent6">
                    <a:lumMod val="75000"/>
                  </a:schemeClr>
                </a:solidFill>
                <a:latin typeface="Verdana" panose="020B0604030504040204" pitchFamily="34" charset="0"/>
                <a:ea typeface="Verdana" panose="020B0604030504040204" pitchFamily="34" charset="0"/>
              </a:rPr>
              <a:t>T</a:t>
            </a:r>
            <a:r>
              <a:rPr lang="en-US" dirty="0">
                <a:solidFill>
                  <a:srgbClr val="000000"/>
                </a:solidFill>
                <a:latin typeface="Verdana" panose="020B0604030504040204" pitchFamily="34" charset="0"/>
                <a:ea typeface="Verdana" panose="020B0604030504040204" pitchFamily="34" charset="0"/>
              </a:rPr>
              <a:t>o </a:t>
            </a:r>
            <a:r>
              <a:rPr lang="en-US" b="1" u="sng" dirty="0">
                <a:solidFill>
                  <a:schemeClr val="accent6">
                    <a:lumMod val="75000"/>
                  </a:schemeClr>
                </a:solidFill>
                <a:latin typeface="Verdana" panose="020B0604030504040204" pitchFamily="34" charset="0"/>
                <a:ea typeface="Verdana" panose="020B0604030504040204" pitchFamily="34" charset="0"/>
              </a:rPr>
              <a:t>C</a:t>
            </a:r>
            <a:r>
              <a:rPr lang="en-US" dirty="0">
                <a:solidFill>
                  <a:srgbClr val="000000"/>
                </a:solidFill>
                <a:latin typeface="Verdana" panose="020B0604030504040204" pitchFamily="34" charset="0"/>
                <a:ea typeface="Verdana" panose="020B0604030504040204" pitchFamily="34" charset="0"/>
              </a:rPr>
              <a:t>ompetitive </a:t>
            </a:r>
            <a:r>
              <a:rPr lang="en-US" b="1" u="sng" dirty="0">
                <a:solidFill>
                  <a:schemeClr val="accent6">
                    <a:lumMod val="75000"/>
                  </a:schemeClr>
                </a:solidFill>
                <a:latin typeface="Verdana" panose="020B0604030504040204" pitchFamily="34" charset="0"/>
                <a:ea typeface="Verdana" panose="020B0604030504040204" pitchFamily="34" charset="0"/>
              </a:rPr>
              <a:t>I</a:t>
            </a:r>
            <a:r>
              <a:rPr lang="en-US" dirty="0">
                <a:solidFill>
                  <a:srgbClr val="000000"/>
                </a:solidFill>
                <a:latin typeface="Verdana" panose="020B0604030504040204" pitchFamily="34" charset="0"/>
                <a:ea typeface="Verdana" panose="020B0604030504040204" pitchFamily="34" charset="0"/>
              </a:rPr>
              <a:t>ntegrated </a:t>
            </a:r>
            <a:r>
              <a:rPr lang="en-US" b="1" u="sng" dirty="0">
                <a:solidFill>
                  <a:schemeClr val="accent6">
                    <a:lumMod val="75000"/>
                  </a:schemeClr>
                </a:solidFill>
                <a:latin typeface="Verdana" panose="020B0604030504040204" pitchFamily="34" charset="0"/>
                <a:ea typeface="Verdana" panose="020B0604030504040204" pitchFamily="34" charset="0"/>
              </a:rPr>
              <a:t>E</a:t>
            </a:r>
            <a:r>
              <a:rPr lang="en-US" dirty="0">
                <a:solidFill>
                  <a:srgbClr val="000000"/>
                </a:solidFill>
                <a:latin typeface="Verdana" panose="020B0604030504040204" pitchFamily="34" charset="0"/>
                <a:ea typeface="Verdana" panose="020B0604030504040204" pitchFamily="34" charset="0"/>
              </a:rPr>
              <a:t>mployment:</a:t>
            </a:r>
          </a:p>
          <a:p>
            <a:pPr marL="0" indent="0">
              <a:lnSpc>
                <a:spcPct val="120000"/>
              </a:lnSpc>
              <a:buNone/>
            </a:pPr>
            <a:endParaRPr lang="en-US" sz="1200" dirty="0">
              <a:solidFill>
                <a:srgbClr val="000000"/>
              </a:solidFill>
              <a:latin typeface="Verdana" panose="020B0604030504040204" pitchFamily="34" charset="0"/>
              <a:ea typeface="Verdana" panose="020B0604030504040204" pitchFamily="34" charset="0"/>
            </a:endParaRPr>
          </a:p>
          <a:p>
            <a:pPr lvl="1"/>
            <a:r>
              <a:rPr lang="en-US" dirty="0">
                <a:solidFill>
                  <a:srgbClr val="000000"/>
                </a:solidFill>
                <a:latin typeface="Verdana" panose="020B0604030504040204" pitchFamily="34" charset="0"/>
                <a:ea typeface="Verdana" panose="020B0604030504040204" pitchFamily="34" charset="0"/>
              </a:rPr>
              <a:t>CIE Engagement- PA Family Network- Peer to Peer</a:t>
            </a:r>
          </a:p>
          <a:p>
            <a:pPr lvl="1"/>
            <a:r>
              <a:rPr lang="en-US" dirty="0">
                <a:solidFill>
                  <a:srgbClr val="000000"/>
                </a:solidFill>
                <a:latin typeface="Verdana" panose="020B0604030504040204" pitchFamily="34" charset="0"/>
                <a:ea typeface="Verdana" panose="020B0604030504040204" pitchFamily="34" charset="0"/>
              </a:rPr>
              <a:t>CIE Supports-  Embedded within Businesses</a:t>
            </a:r>
          </a:p>
          <a:p>
            <a:pPr lvl="1"/>
            <a:r>
              <a:rPr lang="en-US" dirty="0">
                <a:solidFill>
                  <a:srgbClr val="000000"/>
                </a:solidFill>
                <a:latin typeface="Verdana" panose="020B0604030504040204" pitchFamily="34" charset="0"/>
                <a:ea typeface="Verdana" panose="020B0604030504040204" pitchFamily="34" charset="0"/>
              </a:rPr>
              <a:t>CIE Service/Resource Coordination- Integrated Resource Team (IRT) model to be used within 14c facilities (aka Sheltered Workshops)</a:t>
            </a:r>
          </a:p>
          <a:p>
            <a:pPr marL="457200" lvl="1" indent="0">
              <a:buNone/>
            </a:pPr>
            <a:endParaRPr lang="en-US" sz="1200" dirty="0">
              <a:solidFill>
                <a:srgbClr val="000000"/>
              </a:solidFill>
              <a:latin typeface="Verdana" panose="020B0604030504040204" pitchFamily="34" charset="0"/>
              <a:ea typeface="Verdana" panose="020B0604030504040204" pitchFamily="34" charset="0"/>
            </a:endParaRPr>
          </a:p>
          <a:p>
            <a:r>
              <a:rPr lang="en-US" dirty="0">
                <a:solidFill>
                  <a:srgbClr val="000000"/>
                </a:solidFill>
                <a:latin typeface="Verdana" panose="020B0604030504040204" pitchFamily="34" charset="0"/>
                <a:ea typeface="Verdana" panose="020B0604030504040204" pitchFamily="34" charset="0"/>
              </a:rPr>
              <a:t>Charting the LifeCourse (CtLC) Framework- Person Driven Planning model to be used throughout project</a:t>
            </a:r>
          </a:p>
          <a:p>
            <a:endParaRPr lang="en-US" dirty="0">
              <a:solidFill>
                <a:srgbClr val="000000"/>
              </a:solidFill>
              <a:latin typeface="Verdana" panose="020B0604030504040204" pitchFamily="34" charset="0"/>
              <a:ea typeface="Verdana" panose="020B0604030504040204" pitchFamily="34" charset="0"/>
            </a:endParaRPr>
          </a:p>
        </p:txBody>
      </p:sp>
      <p:sp>
        <p:nvSpPr>
          <p:cNvPr id="4" name="Slide Number Placeholder 3">
            <a:extLst>
              <a:ext uri="{FF2B5EF4-FFF2-40B4-BE49-F238E27FC236}">
                <a16:creationId xmlns:a16="http://schemas.microsoft.com/office/drawing/2014/main" id="{3BF859EC-2CA5-403E-A7FC-C5123BA86A99}"/>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EC2EC9C-49C8-4822-BF2F-F50546B718F1}" type="slidenum">
              <a:rPr kumimoji="0" lang="en-US" sz="16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en-US" sz="16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41679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53BFD-CC9A-4DE8-88B8-7C11B4D60E7E}"/>
              </a:ext>
            </a:extLst>
          </p:cNvPr>
          <p:cNvSpPr>
            <a:spLocks noGrp="1"/>
          </p:cNvSpPr>
          <p:nvPr>
            <p:ph type="title"/>
          </p:nvPr>
        </p:nvSpPr>
        <p:spPr/>
        <p:txBody>
          <a:bodyPr/>
          <a:lstStyle/>
          <a:p>
            <a:r>
              <a:rPr lang="en-US" sz="2300" dirty="0"/>
              <a:t>PA Transition Partners: Pathway to Partnership</a:t>
            </a:r>
          </a:p>
        </p:txBody>
      </p:sp>
      <p:sp>
        <p:nvSpPr>
          <p:cNvPr id="3" name="Content Placeholder 2">
            <a:extLst>
              <a:ext uri="{FF2B5EF4-FFF2-40B4-BE49-F238E27FC236}">
                <a16:creationId xmlns:a16="http://schemas.microsoft.com/office/drawing/2014/main" id="{8159FEE2-D952-4C10-A6C5-A2828FFA7B1B}"/>
              </a:ext>
            </a:extLst>
          </p:cNvPr>
          <p:cNvSpPr>
            <a:spLocks noGrp="1"/>
          </p:cNvSpPr>
          <p:nvPr>
            <p:ph idx="1"/>
          </p:nvPr>
        </p:nvSpPr>
        <p:spPr>
          <a:xfrm>
            <a:off x="615820" y="1475232"/>
            <a:ext cx="10954138" cy="4701731"/>
          </a:xfrm>
        </p:spPr>
        <p:txBody>
          <a:bodyPr>
            <a:normAutofit/>
          </a:bodyPr>
          <a:lstStyle/>
          <a:p>
            <a:pPr>
              <a:spcAft>
                <a:spcPts val="600"/>
              </a:spcAft>
            </a:pPr>
            <a:r>
              <a:rPr lang="en-US" sz="2200" dirty="0">
                <a:solidFill>
                  <a:srgbClr val="000000"/>
                </a:solidFill>
                <a:effectLst/>
                <a:latin typeface="Verdana" panose="020B0604030504040204" pitchFamily="34" charset="0"/>
                <a:ea typeface="Verdana" panose="020B0604030504040204" pitchFamily="34" charset="0"/>
              </a:rPr>
              <a:t>Total amount of OVR’s grant award - </a:t>
            </a:r>
            <a:r>
              <a:rPr lang="en-US" sz="2200" b="1" dirty="0">
                <a:solidFill>
                  <a:srgbClr val="000000"/>
                </a:solidFill>
                <a:effectLst/>
                <a:latin typeface="Verdana" panose="020B0604030504040204" pitchFamily="34" charset="0"/>
                <a:ea typeface="Verdana" panose="020B0604030504040204" pitchFamily="34" charset="0"/>
              </a:rPr>
              <a:t>$9,990,688.97 </a:t>
            </a:r>
          </a:p>
          <a:p>
            <a:pPr>
              <a:spcAft>
                <a:spcPts val="600"/>
              </a:spcAft>
            </a:pPr>
            <a:r>
              <a:rPr lang="en-US" sz="2200" dirty="0">
                <a:solidFill>
                  <a:srgbClr val="000000"/>
                </a:solidFill>
                <a:latin typeface="Verdana" panose="020B0604030504040204" pitchFamily="34" charset="0"/>
                <a:ea typeface="Verdana" panose="020B0604030504040204" pitchFamily="34" charset="0"/>
              </a:rPr>
              <a:t>Time frame of grant - 10/1/23 to 9/30/28 (5 Years)</a:t>
            </a:r>
          </a:p>
          <a:p>
            <a:pPr>
              <a:lnSpc>
                <a:spcPct val="110000"/>
              </a:lnSpc>
              <a:spcAft>
                <a:spcPts val="600"/>
              </a:spcAft>
            </a:pPr>
            <a:r>
              <a:rPr lang="en-US" sz="2200" dirty="0">
                <a:solidFill>
                  <a:srgbClr val="000000"/>
                </a:solidFill>
                <a:latin typeface="Verdana" panose="020B0604030504040204" pitchFamily="34" charset="0"/>
                <a:ea typeface="Verdana" panose="020B0604030504040204" pitchFamily="34" charset="0"/>
              </a:rPr>
              <a:t>Pathways to Partnership will develop work-based learning opportunities and robust transition planning for students with disabilities, as well as opportunities for youth service professionals from OVR, ODP, Education, and Centers for Independent Living to participate in professional development.</a:t>
            </a:r>
          </a:p>
          <a:p>
            <a:pPr marL="914400" lvl="2" indent="0">
              <a:buNone/>
            </a:pPr>
            <a:endParaRPr lang="en-US" dirty="0">
              <a:solidFill>
                <a:srgbClr val="000000"/>
              </a:solidFill>
              <a:latin typeface="Verdana" panose="020B0604030504040204" pitchFamily="34" charset="0"/>
              <a:ea typeface="Verdana" panose="020B0604030504040204" pitchFamily="34" charset="0"/>
            </a:endParaRPr>
          </a:p>
          <a:p>
            <a:endParaRPr lang="en-US" dirty="0">
              <a:solidFill>
                <a:srgbClr val="000000"/>
              </a:solidFill>
              <a:latin typeface="Verdana" panose="020B0604030504040204" pitchFamily="34" charset="0"/>
              <a:ea typeface="Verdana" panose="020B0604030504040204" pitchFamily="34" charset="0"/>
            </a:endParaRPr>
          </a:p>
        </p:txBody>
      </p:sp>
      <p:sp>
        <p:nvSpPr>
          <p:cNvPr id="4" name="Slide Number Placeholder 3">
            <a:extLst>
              <a:ext uri="{FF2B5EF4-FFF2-40B4-BE49-F238E27FC236}">
                <a16:creationId xmlns:a16="http://schemas.microsoft.com/office/drawing/2014/main" id="{3BF859EC-2CA5-403E-A7FC-C5123BA86A99}"/>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EC2EC9C-49C8-4822-BF2F-F50546B718F1}" type="slidenum">
              <a:rPr kumimoji="0" lang="en-US" sz="16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en-US" sz="16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85711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53BFD-CC9A-4DE8-88B8-7C11B4D60E7E}"/>
              </a:ext>
            </a:extLst>
          </p:cNvPr>
          <p:cNvSpPr>
            <a:spLocks noGrp="1"/>
          </p:cNvSpPr>
          <p:nvPr>
            <p:ph type="title"/>
          </p:nvPr>
        </p:nvSpPr>
        <p:spPr/>
        <p:txBody>
          <a:bodyPr/>
          <a:lstStyle/>
          <a:p>
            <a:r>
              <a:rPr lang="en-US" sz="2300" dirty="0"/>
              <a:t>PA Transition Partners: cont.</a:t>
            </a:r>
          </a:p>
        </p:txBody>
      </p:sp>
      <p:sp>
        <p:nvSpPr>
          <p:cNvPr id="3" name="Content Placeholder 2">
            <a:extLst>
              <a:ext uri="{FF2B5EF4-FFF2-40B4-BE49-F238E27FC236}">
                <a16:creationId xmlns:a16="http://schemas.microsoft.com/office/drawing/2014/main" id="{8159FEE2-D952-4C10-A6C5-A2828FFA7B1B}"/>
              </a:ext>
            </a:extLst>
          </p:cNvPr>
          <p:cNvSpPr>
            <a:spLocks noGrp="1"/>
          </p:cNvSpPr>
          <p:nvPr>
            <p:ph idx="1"/>
          </p:nvPr>
        </p:nvSpPr>
        <p:spPr/>
        <p:txBody>
          <a:bodyPr>
            <a:normAutofit/>
          </a:bodyPr>
          <a:lstStyle/>
          <a:p>
            <a:pPr>
              <a:spcAft>
                <a:spcPts val="600"/>
              </a:spcAft>
            </a:pPr>
            <a:r>
              <a:rPr lang="en-US" dirty="0">
                <a:solidFill>
                  <a:srgbClr val="000000"/>
                </a:solidFill>
                <a:latin typeface="Verdana" panose="020B0604030504040204" pitchFamily="34" charset="0"/>
                <a:ea typeface="Verdana" panose="020B0604030504040204" pitchFamily="34" charset="0"/>
              </a:rPr>
              <a:t>The three-component grant model includes: </a:t>
            </a:r>
          </a:p>
          <a:p>
            <a:pPr marL="914400" lvl="1" indent="-457200">
              <a:spcAft>
                <a:spcPts val="600"/>
              </a:spcAft>
              <a:buFont typeface="+mj-lt"/>
              <a:buAutoNum type="arabicPeriod"/>
            </a:pPr>
            <a:r>
              <a:rPr lang="en-US" dirty="0">
                <a:solidFill>
                  <a:srgbClr val="000000"/>
                </a:solidFill>
                <a:latin typeface="Verdana" panose="020B0604030504040204" pitchFamily="34" charset="0"/>
                <a:ea typeface="Verdana" panose="020B0604030504040204" pitchFamily="34" charset="0"/>
              </a:rPr>
              <a:t>Pathways to Partnerships—Professional Development, Capacity Building and Training </a:t>
            </a:r>
          </a:p>
          <a:p>
            <a:pPr lvl="2">
              <a:spcAft>
                <a:spcPts val="600"/>
              </a:spcAft>
            </a:pPr>
            <a:r>
              <a:rPr lang="en-US" dirty="0">
                <a:solidFill>
                  <a:srgbClr val="000000"/>
                </a:solidFill>
                <a:latin typeface="Verdana" panose="020B0604030504040204" pitchFamily="34" charset="0"/>
                <a:ea typeface="Verdana" panose="020B0604030504040204" pitchFamily="34" charset="0"/>
              </a:rPr>
              <a:t>Professional development opportunities will be available to all partners on Charting the LifeCourse Framework and Transition Discoveries</a:t>
            </a:r>
          </a:p>
          <a:p>
            <a:pPr marL="914400" lvl="1" indent="-457200">
              <a:spcAft>
                <a:spcPts val="600"/>
              </a:spcAft>
              <a:buFont typeface="+mj-lt"/>
              <a:buAutoNum type="arabicPeriod"/>
            </a:pPr>
            <a:r>
              <a:rPr lang="en-US" dirty="0">
                <a:solidFill>
                  <a:srgbClr val="000000"/>
                </a:solidFill>
                <a:latin typeface="Verdana" panose="020B0604030504040204" pitchFamily="34" charset="0"/>
                <a:ea typeface="Verdana" panose="020B0604030504040204" pitchFamily="34" charset="0"/>
              </a:rPr>
              <a:t>Pathways to Partnership—Transition Discoveries </a:t>
            </a:r>
          </a:p>
          <a:p>
            <a:pPr marL="914400" lvl="1" indent="-457200">
              <a:spcAft>
                <a:spcPts val="600"/>
              </a:spcAft>
              <a:buFont typeface="+mj-lt"/>
              <a:buAutoNum type="arabicPeriod"/>
            </a:pPr>
            <a:r>
              <a:rPr lang="en-US" dirty="0">
                <a:solidFill>
                  <a:srgbClr val="000000"/>
                </a:solidFill>
                <a:latin typeface="Verdana" panose="020B0604030504040204" pitchFamily="34" charset="0"/>
                <a:ea typeface="Verdana" panose="020B0604030504040204" pitchFamily="34" charset="0"/>
              </a:rPr>
              <a:t>Pathways to Partnership—Work Based Learning Experiences</a:t>
            </a:r>
          </a:p>
          <a:p>
            <a:pPr>
              <a:lnSpc>
                <a:spcPct val="100000"/>
              </a:lnSpc>
              <a:spcAft>
                <a:spcPts val="600"/>
              </a:spcAft>
            </a:pPr>
            <a:r>
              <a:rPr lang="en-US" sz="2400" dirty="0">
                <a:solidFill>
                  <a:srgbClr val="000000"/>
                </a:solidFill>
                <a:latin typeface="Verdana" panose="020B0604030504040204" pitchFamily="34" charset="0"/>
                <a:ea typeface="Verdana" panose="020B0604030504040204" pitchFamily="34" charset="0"/>
              </a:rPr>
              <a:t>The primary goal of the grant is to build upon and expand the relationships among all youth services providers to support successful school to work transition outcomes for students with disabilities. </a:t>
            </a:r>
          </a:p>
          <a:p>
            <a:pPr marL="914400" lvl="2" indent="0">
              <a:buNone/>
            </a:pPr>
            <a:endParaRPr lang="en-US" sz="2400" dirty="0">
              <a:solidFill>
                <a:srgbClr val="000000"/>
              </a:solidFill>
              <a:latin typeface="Verdana" panose="020B0604030504040204" pitchFamily="34" charset="0"/>
              <a:ea typeface="Verdana" panose="020B0604030504040204" pitchFamily="34" charset="0"/>
            </a:endParaRPr>
          </a:p>
          <a:p>
            <a:endParaRPr lang="en-US" sz="3200" dirty="0">
              <a:solidFill>
                <a:srgbClr val="000000"/>
              </a:solidFill>
              <a:latin typeface="Verdana" panose="020B0604030504040204" pitchFamily="34" charset="0"/>
              <a:ea typeface="Verdana" panose="020B0604030504040204" pitchFamily="34" charset="0"/>
            </a:endParaRPr>
          </a:p>
        </p:txBody>
      </p:sp>
      <p:sp>
        <p:nvSpPr>
          <p:cNvPr id="4" name="Slide Number Placeholder 3">
            <a:extLst>
              <a:ext uri="{FF2B5EF4-FFF2-40B4-BE49-F238E27FC236}">
                <a16:creationId xmlns:a16="http://schemas.microsoft.com/office/drawing/2014/main" id="{3BF859EC-2CA5-403E-A7FC-C5123BA86A99}"/>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5EC2EC9C-49C8-4822-BF2F-F50546B718F1}" type="slidenum">
              <a:rPr kumimoji="0" lang="en-US" sz="1600" b="1"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en-US" sz="16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94688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11"/>
          <p:cNvSpPr txBox="1">
            <a:spLocks noGrp="1"/>
          </p:cNvSpPr>
          <p:nvPr>
            <p:ph type="ctrTitle"/>
          </p:nvPr>
        </p:nvSpPr>
        <p:spPr>
          <a:xfrm>
            <a:off x="2" y="1454333"/>
            <a:ext cx="8504901" cy="3949200"/>
          </a:xfrm>
          <a:prstGeom prst="rect">
            <a:avLst/>
          </a:prstGeom>
        </p:spPr>
        <p:txBody>
          <a:bodyPr spcFirstLastPara="1" wrap="square" lIns="121900" tIns="121900" rIns="121900" bIns="121900" anchor="ctr" anchorCtr="0">
            <a:noAutofit/>
          </a:bodyPr>
          <a:lstStyle/>
          <a:p>
            <a:r>
              <a:rPr lang="en-US" dirty="0"/>
              <a:t>Youth Engagement Specialists (YES)</a:t>
            </a:r>
            <a:endParaRPr dirty="0"/>
          </a:p>
        </p:txBody>
      </p:sp>
      <p:pic>
        <p:nvPicPr>
          <p:cNvPr id="3" name="Picture 2" descr="PA SECONDARY TRANSITION LOGO">
            <a:extLst>
              <a:ext uri="{FF2B5EF4-FFF2-40B4-BE49-F238E27FC236}">
                <a16:creationId xmlns:a16="http://schemas.microsoft.com/office/drawing/2014/main" id="{9B6B56D4-7E3E-46B3-A57E-8C9F7B1769C0}"/>
              </a:ext>
            </a:extLst>
          </p:cNvPr>
          <p:cNvPicPr>
            <a:picLocks noChangeAspect="1"/>
          </p:cNvPicPr>
          <p:nvPr/>
        </p:nvPicPr>
        <p:blipFill rotWithShape="1">
          <a:blip r:embed="rId3"/>
          <a:srcRect l="3866" t="10113"/>
          <a:stretch/>
        </p:blipFill>
        <p:spPr>
          <a:xfrm>
            <a:off x="8248420" y="5283200"/>
            <a:ext cx="3142565" cy="1204067"/>
          </a:xfrm>
          <a:prstGeom prst="rect">
            <a:avLst/>
          </a:prstGeom>
        </p:spPr>
      </p:pic>
      <p:sp>
        <p:nvSpPr>
          <p:cNvPr id="4" name="Subtitle 3">
            <a:extLst>
              <a:ext uri="{FF2B5EF4-FFF2-40B4-BE49-F238E27FC236}">
                <a16:creationId xmlns:a16="http://schemas.microsoft.com/office/drawing/2014/main" id="{9381736F-2A48-0D11-8839-019AF0548504}"/>
              </a:ext>
            </a:extLst>
          </p:cNvPr>
          <p:cNvSpPr>
            <a:spLocks noGrp="1"/>
          </p:cNvSpPr>
          <p:nvPr>
            <p:ph type="subTitle" idx="4294967295"/>
          </p:nvPr>
        </p:nvSpPr>
        <p:spPr>
          <a:xfrm>
            <a:off x="801015" y="5403533"/>
            <a:ext cx="9144000" cy="1655762"/>
          </a:xfrm>
        </p:spPr>
        <p:txBody>
          <a:bodyPr/>
          <a:lstStyle/>
          <a:p>
            <a:pPr marL="76200" indent="0" rtl="0" eaLnBrk="1" latinLnBrk="0" hangingPunct="1">
              <a:buNone/>
            </a:pPr>
            <a:r>
              <a:rPr lang="en-US" sz="2400" b="0" i="0" u="none" strike="noStrike" cap="none" dirty="0">
                <a:solidFill>
                  <a:schemeClr val="bg1"/>
                </a:solidFill>
                <a:effectLst/>
                <a:sym typeface="Roboto Condensed Light"/>
              </a:rPr>
              <a:t>Natasha M. Fletcher</a:t>
            </a:r>
            <a:endParaRPr lang="en-US" dirty="0">
              <a:solidFill>
                <a:schemeClr val="bg1"/>
              </a:solidFill>
              <a:effectLst/>
            </a:endParaRPr>
          </a:p>
          <a:p>
            <a:pPr marL="76200" indent="0" rtl="0" eaLnBrk="1" latinLnBrk="0" hangingPunct="1">
              <a:buNone/>
            </a:pPr>
            <a:r>
              <a:rPr lang="en-US" sz="2400" b="0" i="0" u="none" strike="noStrike" cap="none" dirty="0" err="1">
                <a:solidFill>
                  <a:schemeClr val="bg1"/>
                </a:solidFill>
                <a:effectLst/>
                <a:latin typeface="Roboto Condensed Light"/>
                <a:ea typeface="Roboto Condensed Light"/>
                <a:cs typeface="Roboto Condensed Light"/>
                <a:sym typeface="Roboto Condensed Light"/>
              </a:rPr>
              <a:t>PaTTAN</a:t>
            </a:r>
            <a:r>
              <a:rPr lang="en-US" sz="2400" b="0" i="0" u="none" strike="noStrike" cap="none" dirty="0">
                <a:solidFill>
                  <a:schemeClr val="bg1"/>
                </a:solidFill>
                <a:effectLst/>
                <a:sym typeface="Roboto Condensed Light"/>
              </a:rPr>
              <a:t> East</a:t>
            </a:r>
            <a:endParaRPr lang="en-US" dirty="0">
              <a:solidFill>
                <a:schemeClr val="bg1"/>
              </a:solidFill>
              <a:effectLst/>
            </a:endParaRPr>
          </a:p>
          <a:p>
            <a:pPr marL="76200" indent="0">
              <a:buNone/>
            </a:pPr>
            <a:endParaRPr lang="en-US" dirty="0">
              <a:solidFill>
                <a:schemeClr val="bg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16"/>
          <p:cNvSpPr txBox="1">
            <a:spLocks noGrp="1"/>
          </p:cNvSpPr>
          <p:nvPr>
            <p:ph type="title"/>
          </p:nvPr>
        </p:nvSpPr>
        <p:spPr>
          <a:xfrm>
            <a:off x="1085700" y="523433"/>
            <a:ext cx="7323200" cy="1021600"/>
          </a:xfrm>
          <a:prstGeom prst="rect">
            <a:avLst/>
          </a:prstGeom>
        </p:spPr>
        <p:txBody>
          <a:bodyPr spcFirstLastPara="1" wrap="square" lIns="121900" tIns="121900" rIns="121900" bIns="121900" anchor="ctr" anchorCtr="0">
            <a:noAutofit/>
          </a:bodyPr>
          <a:lstStyle/>
          <a:p>
            <a:r>
              <a:rPr lang="en-US" sz="4267" dirty="0"/>
              <a:t>What is Youth Engagement?</a:t>
            </a:r>
            <a:endParaRPr sz="4267" dirty="0"/>
          </a:p>
        </p:txBody>
      </p:sp>
      <p:sp>
        <p:nvSpPr>
          <p:cNvPr id="237" name="Google Shape;237;p16"/>
          <p:cNvSpPr txBox="1">
            <a:spLocks noGrp="1"/>
          </p:cNvSpPr>
          <p:nvPr>
            <p:ph type="body" idx="1"/>
          </p:nvPr>
        </p:nvSpPr>
        <p:spPr>
          <a:xfrm>
            <a:off x="626011" y="2166152"/>
            <a:ext cx="9269631" cy="3693112"/>
          </a:xfrm>
          <a:prstGeom prst="rect">
            <a:avLst/>
          </a:prstGeom>
        </p:spPr>
        <p:txBody>
          <a:bodyPr spcFirstLastPara="1" wrap="square" lIns="121900" tIns="121900" rIns="121900" bIns="121900" anchor="ctr" anchorCtr="0">
            <a:noAutofit/>
          </a:bodyPr>
          <a:lstStyle/>
          <a:p>
            <a:pPr>
              <a:spcBef>
                <a:spcPts val="0"/>
              </a:spcBef>
              <a:spcAft>
                <a:spcPts val="1067"/>
              </a:spcAft>
            </a:pPr>
            <a:r>
              <a:rPr lang="en-US" b="0" i="0" u="none" strike="noStrike" dirty="0">
                <a:solidFill>
                  <a:srgbClr val="222222"/>
                </a:solidFill>
                <a:effectLst/>
                <a:latin typeface="Roboto Light" panose="020F0502020204030204" pitchFamily="2" charset="0"/>
                <a:ea typeface="Roboto Light" panose="020F0502020204030204" pitchFamily="2" charset="0"/>
                <a:cs typeface="Roboto Light" panose="020F0502020204030204" pitchFamily="2" charset="0"/>
              </a:rPr>
              <a:t>Youth Engagement – an equitable access and opportunity for youth to participate in</a:t>
            </a:r>
            <a:r>
              <a:rPr lang="en-US" dirty="0">
                <a:latin typeface="Roboto Light" panose="020F0502020204030204" pitchFamily="2" charset="0"/>
                <a:ea typeface="Roboto Light" panose="020F0502020204030204" pitchFamily="2" charset="0"/>
                <a:cs typeface="Roboto Light" panose="020F0502020204030204" pitchFamily="2" charset="0"/>
              </a:rPr>
              <a:t> </a:t>
            </a:r>
            <a:r>
              <a:rPr lang="en-US" b="0" i="0" u="none" strike="noStrike" dirty="0">
                <a:solidFill>
                  <a:srgbClr val="222222"/>
                </a:solidFill>
                <a:effectLst/>
                <a:latin typeface="Roboto Light" panose="020F0502020204030204" pitchFamily="2" charset="0"/>
                <a:ea typeface="Roboto Light" panose="020F0502020204030204" pitchFamily="2" charset="0"/>
                <a:cs typeface="Roboto Light" panose="020F0502020204030204" pitchFamily="2" charset="0"/>
              </a:rPr>
              <a:t>activities that are related to their schools, communities, and self.</a:t>
            </a:r>
            <a:endParaRPr lang="en-US" b="0" dirty="0">
              <a:effectLst/>
              <a:latin typeface="Roboto Light" panose="020F0502020204030204" pitchFamily="2" charset="0"/>
              <a:ea typeface="Roboto Light" panose="020F0502020204030204" pitchFamily="2" charset="0"/>
              <a:cs typeface="Roboto Light" panose="020F0502020204030204" pitchFamily="2" charset="0"/>
            </a:endParaRPr>
          </a:p>
        </p:txBody>
      </p:sp>
      <p:sp>
        <p:nvSpPr>
          <p:cNvPr id="238" name="Google Shape;238;p16"/>
          <p:cNvSpPr txBox="1">
            <a:spLocks noGrp="1"/>
          </p:cNvSpPr>
          <p:nvPr>
            <p:ph type="sldNum" idx="12"/>
          </p:nvPr>
        </p:nvSpPr>
        <p:spPr>
          <a:xfrm>
            <a:off x="10157333" y="6182000"/>
            <a:ext cx="1983200" cy="420800"/>
          </a:xfrm>
          <a:prstGeom prst="rect">
            <a:avLst/>
          </a:prstGeom>
        </p:spPr>
        <p:txBody>
          <a:bodyPr spcFirstLastPara="1" wrap="square" lIns="121900" tIns="121900" rIns="121900" bIns="121900" anchor="ctr" anchorCtr="0">
            <a:noAutofit/>
          </a:bodyPr>
          <a:lstStyle/>
          <a:p>
            <a:pPr defTabSz="1219170">
              <a:buClr>
                <a:srgbClr val="000000"/>
              </a:buClr>
            </a:pPr>
            <a:fld id="{00000000-1234-1234-1234-123412341234}" type="slidenum">
              <a:rPr lang="en" kern="0">
                <a:solidFill>
                  <a:srgbClr val="FFFFFF"/>
                </a:solidFill>
              </a:rPr>
              <a:pPr defTabSz="1219170">
                <a:buClr>
                  <a:srgbClr val="000000"/>
                </a:buClr>
              </a:pPr>
              <a:t>21</a:t>
            </a:fld>
            <a:endParaRPr kern="0">
              <a:solidFill>
                <a:srgbClr val="FFFFFF"/>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85003-F2C2-99EB-39E1-2C0ED749FDF7}"/>
              </a:ext>
            </a:extLst>
          </p:cNvPr>
          <p:cNvSpPr>
            <a:spLocks noGrp="1"/>
          </p:cNvSpPr>
          <p:nvPr>
            <p:ph type="title"/>
          </p:nvPr>
        </p:nvSpPr>
        <p:spPr/>
        <p:txBody>
          <a:bodyPr/>
          <a:lstStyle/>
          <a:p>
            <a:r>
              <a:rPr lang="en-US" sz="4267" dirty="0"/>
              <a:t>What is Youth Leadership</a:t>
            </a:r>
          </a:p>
        </p:txBody>
      </p:sp>
      <p:sp>
        <p:nvSpPr>
          <p:cNvPr id="3" name="Text Placeholder 2">
            <a:extLst>
              <a:ext uri="{FF2B5EF4-FFF2-40B4-BE49-F238E27FC236}">
                <a16:creationId xmlns:a16="http://schemas.microsoft.com/office/drawing/2014/main" id="{9FBE6B82-B4D6-D427-EA18-BD1F14189110}"/>
              </a:ext>
            </a:extLst>
          </p:cNvPr>
          <p:cNvSpPr>
            <a:spLocks noGrp="1"/>
          </p:cNvSpPr>
          <p:nvPr>
            <p:ph type="body" idx="1"/>
          </p:nvPr>
        </p:nvSpPr>
        <p:spPr>
          <a:xfrm>
            <a:off x="1085700" y="3030243"/>
            <a:ext cx="9650363" cy="3151757"/>
          </a:xfrm>
        </p:spPr>
        <p:txBody>
          <a:bodyPr/>
          <a:lstStyle/>
          <a:p>
            <a:r>
              <a:rPr lang="en-US" b="0" i="0" u="none" strike="noStrike" dirty="0">
                <a:solidFill>
                  <a:srgbClr val="222222"/>
                </a:solidFill>
                <a:effectLst/>
                <a:latin typeface="Roboto Light" panose="020F0502020204030204" pitchFamily="2" charset="0"/>
                <a:ea typeface="Roboto Light" panose="020F0502020204030204" pitchFamily="2" charset="0"/>
                <a:cs typeface="Roboto Light" panose="020F0502020204030204" pitchFamily="2" charset="0"/>
              </a:rPr>
              <a:t> Youth Leadership – when youth are a genuine part of the decision-making process,</a:t>
            </a:r>
            <a:r>
              <a:rPr lang="en-US" dirty="0">
                <a:latin typeface="Roboto Light" panose="020F0502020204030204" pitchFamily="2" charset="0"/>
                <a:ea typeface="Roboto Light" panose="020F0502020204030204" pitchFamily="2" charset="0"/>
                <a:cs typeface="Roboto Light" panose="020F0502020204030204" pitchFamily="2" charset="0"/>
              </a:rPr>
              <a:t> </a:t>
            </a:r>
            <a:r>
              <a:rPr lang="en-US" b="0" i="0" u="none" strike="noStrike" dirty="0">
                <a:solidFill>
                  <a:srgbClr val="222222"/>
                </a:solidFill>
                <a:effectLst/>
                <a:latin typeface="Roboto Light" panose="020F0502020204030204" pitchFamily="2" charset="0"/>
                <a:ea typeface="Roboto Light" panose="020F0502020204030204" pitchFamily="2" charset="0"/>
                <a:cs typeface="Roboto Light" panose="020F0502020204030204" pitchFamily="2" charset="0"/>
              </a:rPr>
              <a:t>identifying and implementing projects of their choice, and gaining the knowledge and</a:t>
            </a:r>
            <a:r>
              <a:rPr lang="en-US" dirty="0">
                <a:latin typeface="Roboto Light" panose="020F0502020204030204" pitchFamily="2" charset="0"/>
                <a:ea typeface="Roboto Light" panose="020F0502020204030204" pitchFamily="2" charset="0"/>
                <a:cs typeface="Roboto Light" panose="020F0502020204030204" pitchFamily="2" charset="0"/>
              </a:rPr>
              <a:t> </a:t>
            </a:r>
            <a:r>
              <a:rPr lang="en-US" b="0" i="0" u="none" strike="noStrike" dirty="0">
                <a:solidFill>
                  <a:srgbClr val="222222"/>
                </a:solidFill>
                <a:effectLst/>
                <a:latin typeface="Roboto Light" panose="020F0502020204030204" pitchFamily="2" charset="0"/>
                <a:ea typeface="Roboto Light" panose="020F0502020204030204" pitchFamily="2" charset="0"/>
                <a:cs typeface="Roboto Light" panose="020F0502020204030204" pitchFamily="2" charset="0"/>
              </a:rPr>
              <a:t>skills to better advance the development of their schools, communities, and self.</a:t>
            </a:r>
            <a:br>
              <a:rPr lang="en-US" dirty="0"/>
            </a:br>
            <a:endParaRPr lang="en-US" dirty="0"/>
          </a:p>
          <a:p>
            <a:endParaRPr lang="en-US" dirty="0"/>
          </a:p>
        </p:txBody>
      </p:sp>
      <p:sp>
        <p:nvSpPr>
          <p:cNvPr id="4" name="Slide Number Placeholder 3">
            <a:extLst>
              <a:ext uri="{FF2B5EF4-FFF2-40B4-BE49-F238E27FC236}">
                <a16:creationId xmlns:a16="http://schemas.microsoft.com/office/drawing/2014/main" id="{7E68A755-FE41-A7C6-66B3-8DD830AC4DE1}"/>
              </a:ext>
            </a:extLst>
          </p:cNvPr>
          <p:cNvSpPr>
            <a:spLocks noGrp="1"/>
          </p:cNvSpPr>
          <p:nvPr>
            <p:ph type="sldNum" idx="12"/>
          </p:nvPr>
        </p:nvSpPr>
        <p:spPr/>
        <p:txBody>
          <a:bodyPr/>
          <a:lstStyle/>
          <a:p>
            <a:pPr defTabSz="1219170">
              <a:buClr>
                <a:srgbClr val="000000"/>
              </a:buClr>
            </a:pPr>
            <a:fld id="{00000000-1234-1234-1234-123412341234}" type="slidenum">
              <a:rPr lang="en" kern="0">
                <a:solidFill>
                  <a:srgbClr val="FFFFFF"/>
                </a:solidFill>
              </a:rPr>
              <a:pPr defTabSz="1219170">
                <a:buClr>
                  <a:srgbClr val="000000"/>
                </a:buClr>
              </a:pPr>
              <a:t>22</a:t>
            </a:fld>
            <a:endParaRPr lang="en" kern="0">
              <a:solidFill>
                <a:srgbClr val="FFFFFF"/>
              </a:solidFill>
            </a:endParaRPr>
          </a:p>
        </p:txBody>
      </p:sp>
    </p:spTree>
    <p:extLst>
      <p:ext uri="{BB962C8B-B14F-4D97-AF65-F5344CB8AC3E}">
        <p14:creationId xmlns:p14="http://schemas.microsoft.com/office/powerpoint/2010/main" val="22018715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E5CA0-8EF7-16CB-C702-F207BCE40C54}"/>
              </a:ext>
            </a:extLst>
          </p:cNvPr>
          <p:cNvSpPr>
            <a:spLocks noGrp="1"/>
          </p:cNvSpPr>
          <p:nvPr>
            <p:ph type="title"/>
          </p:nvPr>
        </p:nvSpPr>
        <p:spPr/>
        <p:txBody>
          <a:bodyPr/>
          <a:lstStyle/>
          <a:p>
            <a:r>
              <a:rPr lang="en-US" sz="4267" dirty="0"/>
              <a:t>Areas of Focus</a:t>
            </a:r>
          </a:p>
        </p:txBody>
      </p:sp>
      <p:sp>
        <p:nvSpPr>
          <p:cNvPr id="3" name="Text Placeholder 2">
            <a:extLst>
              <a:ext uri="{FF2B5EF4-FFF2-40B4-BE49-F238E27FC236}">
                <a16:creationId xmlns:a16="http://schemas.microsoft.com/office/drawing/2014/main" id="{C4BDCD0F-EC55-5200-5B71-2F597FA8A6A9}"/>
              </a:ext>
            </a:extLst>
          </p:cNvPr>
          <p:cNvSpPr>
            <a:spLocks noGrp="1"/>
          </p:cNvSpPr>
          <p:nvPr>
            <p:ph type="body" idx="1"/>
          </p:nvPr>
        </p:nvSpPr>
        <p:spPr>
          <a:xfrm>
            <a:off x="1085700" y="1769799"/>
            <a:ext cx="9579341" cy="4564767"/>
          </a:xfrm>
        </p:spPr>
        <p:txBody>
          <a:bodyPr/>
          <a:lstStyle/>
          <a:p>
            <a:pPr marL="101597" indent="0">
              <a:buNone/>
            </a:pPr>
            <a:r>
              <a:rPr lang="en-US" dirty="0"/>
              <a:t>Youth Engagement looks different in different environments, and all of this is in service of the goal of Competitive Integrated Employment. Some areas to implement youth engagement are: </a:t>
            </a:r>
          </a:p>
          <a:p>
            <a:r>
              <a:rPr lang="en-US" dirty="0"/>
              <a:t>Student Led IEPs</a:t>
            </a:r>
          </a:p>
          <a:p>
            <a:r>
              <a:rPr lang="en-US" dirty="0"/>
              <a:t>Disability Awareness and Self Advocacy</a:t>
            </a:r>
          </a:p>
          <a:p>
            <a:r>
              <a:rPr lang="en-US" dirty="0"/>
              <a:t>Engagement in Transition Planning</a:t>
            </a:r>
          </a:p>
          <a:p>
            <a:r>
              <a:rPr lang="en-US" dirty="0"/>
              <a:t>Employment Supports and Outcomes</a:t>
            </a:r>
          </a:p>
        </p:txBody>
      </p:sp>
      <p:sp>
        <p:nvSpPr>
          <p:cNvPr id="4" name="Slide Number Placeholder 3">
            <a:extLst>
              <a:ext uri="{FF2B5EF4-FFF2-40B4-BE49-F238E27FC236}">
                <a16:creationId xmlns:a16="http://schemas.microsoft.com/office/drawing/2014/main" id="{5D62FB05-A5BD-22B8-0FA4-89A5A090B4EB}"/>
              </a:ext>
            </a:extLst>
          </p:cNvPr>
          <p:cNvSpPr>
            <a:spLocks noGrp="1"/>
          </p:cNvSpPr>
          <p:nvPr>
            <p:ph type="sldNum" idx="12"/>
          </p:nvPr>
        </p:nvSpPr>
        <p:spPr/>
        <p:txBody>
          <a:bodyPr/>
          <a:lstStyle/>
          <a:p>
            <a:pPr defTabSz="1219170">
              <a:buClr>
                <a:srgbClr val="000000"/>
              </a:buClr>
            </a:pPr>
            <a:fld id="{00000000-1234-1234-1234-123412341234}" type="slidenum">
              <a:rPr lang="en" kern="0">
                <a:solidFill>
                  <a:srgbClr val="FFFFFF"/>
                </a:solidFill>
              </a:rPr>
              <a:pPr defTabSz="1219170">
                <a:buClr>
                  <a:srgbClr val="000000"/>
                </a:buClr>
              </a:pPr>
              <a:t>23</a:t>
            </a:fld>
            <a:endParaRPr lang="en" kern="0">
              <a:solidFill>
                <a:srgbClr val="FFFFFF"/>
              </a:solidFill>
            </a:endParaRPr>
          </a:p>
        </p:txBody>
      </p:sp>
    </p:spTree>
    <p:extLst>
      <p:ext uri="{BB962C8B-B14F-4D97-AF65-F5344CB8AC3E}">
        <p14:creationId xmlns:p14="http://schemas.microsoft.com/office/powerpoint/2010/main" val="9007342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AF237-EB6C-63D2-9905-67D6BE141AC8}"/>
              </a:ext>
            </a:extLst>
          </p:cNvPr>
          <p:cNvSpPr>
            <a:spLocks noGrp="1"/>
          </p:cNvSpPr>
          <p:nvPr>
            <p:ph type="title"/>
          </p:nvPr>
        </p:nvSpPr>
        <p:spPr/>
        <p:txBody>
          <a:bodyPr/>
          <a:lstStyle/>
          <a:p>
            <a:r>
              <a:rPr lang="en-US" sz="4267" dirty="0"/>
              <a:t>How to Continue the Conversation</a:t>
            </a:r>
          </a:p>
        </p:txBody>
      </p:sp>
      <p:sp>
        <p:nvSpPr>
          <p:cNvPr id="3" name="Text Placeholder 2">
            <a:extLst>
              <a:ext uri="{FF2B5EF4-FFF2-40B4-BE49-F238E27FC236}">
                <a16:creationId xmlns:a16="http://schemas.microsoft.com/office/drawing/2014/main" id="{A8DA9FE7-10E2-FB2D-6A0D-2DEA27D05785}"/>
              </a:ext>
            </a:extLst>
          </p:cNvPr>
          <p:cNvSpPr>
            <a:spLocks noGrp="1"/>
          </p:cNvSpPr>
          <p:nvPr>
            <p:ph type="body" idx="1"/>
          </p:nvPr>
        </p:nvSpPr>
        <p:spPr/>
        <p:txBody>
          <a:bodyPr/>
          <a:lstStyle/>
          <a:p>
            <a:r>
              <a:rPr lang="en-US" dirty="0"/>
              <a:t>Reach out via email or text</a:t>
            </a:r>
            <a:endParaRPr lang="en-US" dirty="0">
              <a:solidFill>
                <a:schemeClr val="tx1"/>
              </a:solidFill>
            </a:endParaRPr>
          </a:p>
          <a:p>
            <a:pPr lvl="1"/>
            <a:r>
              <a:rPr lang="en-US" dirty="0">
                <a:hlinkClick r:id="rId3"/>
              </a:rPr>
              <a:t>Natasha Fletcher</a:t>
            </a:r>
            <a:endParaRPr lang="en-US" dirty="0"/>
          </a:p>
          <a:p>
            <a:pPr lvl="1"/>
            <a:r>
              <a:rPr lang="en-US" dirty="0">
                <a:hlinkClick r:id="rId3"/>
              </a:rPr>
              <a:t>nfletcher@pattankop.net</a:t>
            </a:r>
            <a:endParaRPr lang="en-US" dirty="0"/>
          </a:p>
          <a:p>
            <a:pPr lvl="1"/>
            <a:r>
              <a:rPr lang="en-US" dirty="0"/>
              <a:t>267-571-8164</a:t>
            </a:r>
          </a:p>
          <a:p>
            <a:r>
              <a:rPr lang="en-US" dirty="0"/>
              <a:t>Apply for supports:</a:t>
            </a:r>
          </a:p>
          <a:p>
            <a:pPr marL="101597" indent="0">
              <a:buNone/>
            </a:pPr>
            <a:r>
              <a:rPr lang="en-US" dirty="0">
                <a:hlinkClick r:id="rId4"/>
              </a:rPr>
              <a:t>https://supports.pattan.net</a:t>
            </a:r>
            <a:endParaRPr lang="en-US" dirty="0"/>
          </a:p>
        </p:txBody>
      </p:sp>
      <p:sp>
        <p:nvSpPr>
          <p:cNvPr id="4" name="Slide Number Placeholder 3">
            <a:extLst>
              <a:ext uri="{FF2B5EF4-FFF2-40B4-BE49-F238E27FC236}">
                <a16:creationId xmlns:a16="http://schemas.microsoft.com/office/drawing/2014/main" id="{7DEDB519-D589-4C5F-2BAB-D1AE15AB849B}"/>
              </a:ext>
            </a:extLst>
          </p:cNvPr>
          <p:cNvSpPr>
            <a:spLocks noGrp="1"/>
          </p:cNvSpPr>
          <p:nvPr>
            <p:ph type="sldNum" idx="12"/>
          </p:nvPr>
        </p:nvSpPr>
        <p:spPr/>
        <p:txBody>
          <a:bodyPr/>
          <a:lstStyle/>
          <a:p>
            <a:pPr defTabSz="1219170">
              <a:buClr>
                <a:srgbClr val="000000"/>
              </a:buClr>
            </a:pPr>
            <a:fld id="{00000000-1234-1234-1234-123412341234}" type="slidenum">
              <a:rPr lang="en" kern="0">
                <a:solidFill>
                  <a:srgbClr val="FFFFFF"/>
                </a:solidFill>
              </a:rPr>
              <a:pPr defTabSz="1219170">
                <a:buClr>
                  <a:srgbClr val="000000"/>
                </a:buClr>
              </a:pPr>
              <a:t>24</a:t>
            </a:fld>
            <a:endParaRPr lang="en" kern="0">
              <a:solidFill>
                <a:srgbClr val="FFFFFF"/>
              </a:solidFill>
            </a:endParaRPr>
          </a:p>
        </p:txBody>
      </p:sp>
    </p:spTree>
    <p:extLst>
      <p:ext uri="{BB962C8B-B14F-4D97-AF65-F5344CB8AC3E}">
        <p14:creationId xmlns:p14="http://schemas.microsoft.com/office/powerpoint/2010/main" val="21079099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ifferent coloured question marks">
            <a:extLst>
              <a:ext uri="{FF2B5EF4-FFF2-40B4-BE49-F238E27FC236}">
                <a16:creationId xmlns:a16="http://schemas.microsoft.com/office/drawing/2014/main" id="{FC45E596-853D-782C-E1F5-885A7ACA1767}"/>
              </a:ext>
            </a:extLst>
          </p:cNvPr>
          <p:cNvPicPr>
            <a:picLocks noChangeAspect="1"/>
          </p:cNvPicPr>
          <p:nvPr/>
        </p:nvPicPr>
        <p:blipFill rotWithShape="1">
          <a:blip r:embed="rId3"/>
          <a:srcRect l="2132" r="26768"/>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78674E2-02E0-DF9B-C04D-377F2769153B}"/>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dirty="0"/>
              <a:t>Where are We Now Around Employment?  Let’s Talk Numbers!</a:t>
            </a: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2211353"/>
      </p:ext>
    </p:extLst>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6C77E-17A8-2130-D45F-D3CDB3265A3C}"/>
              </a:ext>
            </a:extLst>
          </p:cNvPr>
          <p:cNvSpPr>
            <a:spLocks noGrp="1"/>
          </p:cNvSpPr>
          <p:nvPr>
            <p:ph type="title"/>
          </p:nvPr>
        </p:nvSpPr>
        <p:spPr>
          <a:xfrm>
            <a:off x="839788" y="365126"/>
            <a:ext cx="10515600" cy="851174"/>
          </a:xfrm>
        </p:spPr>
        <p:txBody>
          <a:bodyPr/>
          <a:lstStyle/>
          <a:p>
            <a:r>
              <a:rPr lang="en-US" b="1" dirty="0">
                <a:solidFill>
                  <a:schemeClr val="accent6">
                    <a:lumMod val="75000"/>
                  </a:schemeClr>
                </a:solidFill>
              </a:rPr>
              <a:t>Current Status</a:t>
            </a:r>
          </a:p>
        </p:txBody>
      </p:sp>
      <p:sp>
        <p:nvSpPr>
          <p:cNvPr id="4" name="Content Placeholder 3">
            <a:extLst>
              <a:ext uri="{FF2B5EF4-FFF2-40B4-BE49-F238E27FC236}">
                <a16:creationId xmlns:a16="http://schemas.microsoft.com/office/drawing/2014/main" id="{267C6010-0D72-775D-51D3-F7133D7393C5}"/>
              </a:ext>
            </a:extLst>
          </p:cNvPr>
          <p:cNvSpPr>
            <a:spLocks noGrp="1"/>
          </p:cNvSpPr>
          <p:nvPr>
            <p:ph sz="half" idx="2"/>
          </p:nvPr>
        </p:nvSpPr>
        <p:spPr>
          <a:xfrm>
            <a:off x="261937" y="1484416"/>
            <a:ext cx="7475091" cy="4310943"/>
          </a:xfrm>
        </p:spPr>
        <p:txBody>
          <a:bodyPr>
            <a:normAutofit/>
          </a:bodyPr>
          <a:lstStyle/>
          <a:p>
            <a:r>
              <a:rPr lang="en-US" sz="3200" dirty="0"/>
              <a:t>Typically have data from 13 to 15 providers out of 19</a:t>
            </a:r>
          </a:p>
          <a:p>
            <a:pPr marL="0" indent="0">
              <a:buNone/>
            </a:pPr>
            <a:endParaRPr lang="en-US" sz="3200" dirty="0"/>
          </a:p>
          <a:p>
            <a:r>
              <a:rPr lang="en-US" sz="3200" dirty="0"/>
              <a:t>Data for FY23 first quarter is from 14 providers</a:t>
            </a:r>
          </a:p>
          <a:p>
            <a:pPr marL="0" indent="0">
              <a:buNone/>
            </a:pPr>
            <a:endParaRPr lang="en-US" sz="3200" dirty="0"/>
          </a:p>
          <a:p>
            <a:r>
              <a:rPr lang="en-US" sz="3200" dirty="0"/>
              <a:t>YOUR data matters!</a:t>
            </a:r>
          </a:p>
          <a:p>
            <a:pPr algn="ctr"/>
            <a:endParaRPr lang="en-US" sz="3200" dirty="0"/>
          </a:p>
        </p:txBody>
      </p:sp>
    </p:spTree>
    <p:extLst>
      <p:ext uri="{BB962C8B-B14F-4D97-AF65-F5344CB8AC3E}">
        <p14:creationId xmlns:p14="http://schemas.microsoft.com/office/powerpoint/2010/main" val="25821926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34E39-8387-BAC7-F880-F15B7EB5F2B8}"/>
              </a:ext>
            </a:extLst>
          </p:cNvPr>
          <p:cNvSpPr>
            <a:spLocks noGrp="1"/>
          </p:cNvSpPr>
          <p:nvPr>
            <p:ph type="title"/>
          </p:nvPr>
        </p:nvSpPr>
        <p:spPr>
          <a:xfrm>
            <a:off x="328749" y="18256"/>
            <a:ext cx="11025051" cy="645623"/>
          </a:xfrm>
        </p:spPr>
        <p:txBody>
          <a:bodyPr>
            <a:noAutofit/>
          </a:bodyPr>
          <a:lstStyle/>
          <a:p>
            <a:r>
              <a:rPr lang="en-US" sz="2800" b="1" dirty="0">
                <a:solidFill>
                  <a:schemeClr val="accent6">
                    <a:lumMod val="75000"/>
                  </a:schemeClr>
                </a:solidFill>
              </a:rPr>
              <a:t>Employment First in Philadelphia:  The Numbers (7/1/2023 – 9/30/2023)</a:t>
            </a:r>
          </a:p>
        </p:txBody>
      </p:sp>
      <p:pic>
        <p:nvPicPr>
          <p:cNvPr id="6" name="Content Placeholder 5" descr="Infographic:&#10;747 Receiving Services&#10;539 Employed&#10;512 in traditional Employment&#10;25 self-employed&#10;7 self-employed are also traditionally employed&#10;Earnings - $1,737,142">
            <a:extLst>
              <a:ext uri="{FF2B5EF4-FFF2-40B4-BE49-F238E27FC236}">
                <a16:creationId xmlns:a16="http://schemas.microsoft.com/office/drawing/2014/main" id="{E8EF039A-C464-47C3-00CC-509CBB122531}"/>
              </a:ext>
            </a:extLst>
          </p:cNvPr>
          <p:cNvPicPr>
            <a:picLocks noGrp="1" noChangeAspect="1"/>
          </p:cNvPicPr>
          <p:nvPr>
            <p:ph sz="half" idx="2"/>
          </p:nvPr>
        </p:nvPicPr>
        <p:blipFill>
          <a:blip r:embed="rId3"/>
          <a:srcRect/>
          <a:stretch/>
        </p:blipFill>
        <p:spPr>
          <a:xfrm>
            <a:off x="313150" y="663880"/>
            <a:ext cx="11674257" cy="6030682"/>
          </a:xfrm>
        </p:spPr>
      </p:pic>
      <p:sp>
        <p:nvSpPr>
          <p:cNvPr id="9" name="Rectangle 8">
            <a:extLst>
              <a:ext uri="{FF2B5EF4-FFF2-40B4-BE49-F238E27FC236}">
                <a16:creationId xmlns:a16="http://schemas.microsoft.com/office/drawing/2014/main" id="{0BA9D1E7-A137-C4AF-45F2-E9CD387E7913}"/>
              </a:ext>
              <a:ext uri="{C183D7F6-B498-43B3-948B-1728B52AA6E4}">
                <adec:decorative xmlns:adec="http://schemas.microsoft.com/office/drawing/2017/decorative" val="1"/>
              </a:ext>
            </a:extLst>
          </p:cNvPr>
          <p:cNvSpPr/>
          <p:nvPr/>
        </p:nvSpPr>
        <p:spPr>
          <a:xfrm>
            <a:off x="313150" y="4331454"/>
            <a:ext cx="5238044" cy="1862666"/>
          </a:xfrm>
          <a:prstGeom prst="rect">
            <a:avLst/>
          </a:prstGeom>
          <a:solidFill>
            <a:srgbClr val="0E16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90484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EF5B5-88A8-EDDD-1107-8D2F2E2B777F}"/>
              </a:ext>
            </a:extLst>
          </p:cNvPr>
          <p:cNvSpPr>
            <a:spLocks noGrp="1"/>
          </p:cNvSpPr>
          <p:nvPr>
            <p:ph type="title"/>
          </p:nvPr>
        </p:nvSpPr>
        <p:spPr>
          <a:xfrm>
            <a:off x="839788" y="153680"/>
            <a:ext cx="10515600" cy="632402"/>
          </a:xfrm>
        </p:spPr>
        <p:txBody>
          <a:bodyPr>
            <a:normAutofit fontScale="90000"/>
          </a:bodyPr>
          <a:lstStyle/>
          <a:p>
            <a:pPr algn="ctr"/>
            <a:r>
              <a:rPr lang="en-US" b="1" dirty="0">
                <a:solidFill>
                  <a:schemeClr val="accent6">
                    <a:lumMod val="75000"/>
                  </a:schemeClr>
                </a:solidFill>
              </a:rPr>
              <a:t>Comparison of 1</a:t>
            </a:r>
            <a:r>
              <a:rPr lang="en-US" b="1" baseline="30000" dirty="0">
                <a:solidFill>
                  <a:schemeClr val="accent6">
                    <a:lumMod val="75000"/>
                  </a:schemeClr>
                </a:solidFill>
              </a:rPr>
              <a:t>st</a:t>
            </a:r>
            <a:r>
              <a:rPr lang="en-US" b="1" dirty="0">
                <a:solidFill>
                  <a:schemeClr val="accent6">
                    <a:lumMod val="75000"/>
                  </a:schemeClr>
                </a:solidFill>
              </a:rPr>
              <a:t> Qtr. 2023 and 1</a:t>
            </a:r>
            <a:r>
              <a:rPr lang="en-US" b="1" baseline="30000" dirty="0">
                <a:solidFill>
                  <a:schemeClr val="accent6">
                    <a:lumMod val="75000"/>
                  </a:schemeClr>
                </a:solidFill>
              </a:rPr>
              <a:t>st</a:t>
            </a:r>
            <a:r>
              <a:rPr lang="en-US" b="1" dirty="0">
                <a:solidFill>
                  <a:schemeClr val="accent6">
                    <a:lumMod val="75000"/>
                  </a:schemeClr>
                </a:solidFill>
              </a:rPr>
              <a:t> </a:t>
            </a:r>
            <a:r>
              <a:rPr lang="en-US" b="1" dirty="0" err="1">
                <a:solidFill>
                  <a:schemeClr val="accent6">
                    <a:lumMod val="75000"/>
                  </a:schemeClr>
                </a:solidFill>
              </a:rPr>
              <a:t>Qtr</a:t>
            </a:r>
            <a:r>
              <a:rPr lang="en-US" b="1" dirty="0">
                <a:solidFill>
                  <a:schemeClr val="accent6">
                    <a:lumMod val="75000"/>
                  </a:schemeClr>
                </a:solidFill>
              </a:rPr>
              <a:t> 2024</a:t>
            </a:r>
          </a:p>
        </p:txBody>
      </p:sp>
      <p:sp>
        <p:nvSpPr>
          <p:cNvPr id="4" name="Text Placeholder 3">
            <a:extLst>
              <a:ext uri="{FF2B5EF4-FFF2-40B4-BE49-F238E27FC236}">
                <a16:creationId xmlns:a16="http://schemas.microsoft.com/office/drawing/2014/main" id="{04BA8EC6-F228-DA71-8BBE-18AB01CEC3E5}"/>
              </a:ext>
            </a:extLst>
          </p:cNvPr>
          <p:cNvSpPr>
            <a:spLocks noGrp="1"/>
          </p:cNvSpPr>
          <p:nvPr>
            <p:ph type="body" idx="1"/>
          </p:nvPr>
        </p:nvSpPr>
        <p:spPr>
          <a:xfrm>
            <a:off x="688769" y="837100"/>
            <a:ext cx="5308806" cy="527647"/>
          </a:xfrm>
          <a:noFill/>
        </p:spPr>
        <p:txBody>
          <a:bodyPr>
            <a:normAutofit/>
          </a:bodyPr>
          <a:lstStyle/>
          <a:p>
            <a:r>
              <a:rPr lang="en-US" sz="2800" u="sng" dirty="0"/>
              <a:t>1</a:t>
            </a:r>
            <a:r>
              <a:rPr lang="en-US" sz="2800" u="sng" baseline="30000" dirty="0"/>
              <a:t>st</a:t>
            </a:r>
            <a:r>
              <a:rPr lang="en-US" sz="2800" u="sng" dirty="0"/>
              <a:t> </a:t>
            </a:r>
            <a:r>
              <a:rPr lang="en-US" sz="2800" u="sng" dirty="0" err="1"/>
              <a:t>Qrtr</a:t>
            </a:r>
            <a:r>
              <a:rPr lang="en-US" sz="2800" u="sng" dirty="0"/>
              <a:t> Fy22 (7/1/2021 – 9/30/21</a:t>
            </a:r>
          </a:p>
        </p:txBody>
      </p:sp>
      <p:sp>
        <p:nvSpPr>
          <p:cNvPr id="3" name="Content Placeholder 2">
            <a:extLst>
              <a:ext uri="{FF2B5EF4-FFF2-40B4-BE49-F238E27FC236}">
                <a16:creationId xmlns:a16="http://schemas.microsoft.com/office/drawing/2014/main" id="{5CEE4856-E555-D5BA-9FFD-C0CCB6DAD18C}"/>
              </a:ext>
            </a:extLst>
          </p:cNvPr>
          <p:cNvSpPr>
            <a:spLocks noGrp="1"/>
          </p:cNvSpPr>
          <p:nvPr>
            <p:ph sz="half" idx="2"/>
          </p:nvPr>
        </p:nvSpPr>
        <p:spPr>
          <a:xfrm>
            <a:off x="839788" y="1432773"/>
            <a:ext cx="5157787" cy="4756890"/>
          </a:xfrm>
        </p:spPr>
        <p:txBody>
          <a:bodyPr numCol="1">
            <a:noAutofit/>
          </a:bodyPr>
          <a:lstStyle/>
          <a:p>
            <a:r>
              <a:rPr lang="en-US" sz="2400" dirty="0"/>
              <a:t>789 people receiving services</a:t>
            </a:r>
          </a:p>
          <a:p>
            <a:r>
              <a:rPr lang="en-US" sz="2400" dirty="0"/>
              <a:t>522 total people employed </a:t>
            </a:r>
          </a:p>
          <a:p>
            <a:pPr lvl="1"/>
            <a:r>
              <a:rPr lang="en-US" sz="2000" dirty="0"/>
              <a:t>570 jobs + 24 self-employed</a:t>
            </a:r>
          </a:p>
          <a:p>
            <a:r>
              <a:rPr lang="en-US" sz="2400" dirty="0"/>
              <a:t>66% employed</a:t>
            </a:r>
          </a:p>
          <a:p>
            <a:pPr marL="0" indent="0">
              <a:buNone/>
            </a:pPr>
            <a:endParaRPr lang="en-US" sz="1800" dirty="0"/>
          </a:p>
          <a:p>
            <a:pPr marL="0" indent="0">
              <a:buNone/>
            </a:pPr>
            <a:r>
              <a:rPr lang="en-US" sz="2400" b="1" u="sng" dirty="0">
                <a:solidFill>
                  <a:schemeClr val="accent6">
                    <a:lumMod val="75000"/>
                  </a:schemeClr>
                </a:solidFill>
              </a:rPr>
              <a:t>Earnings/Average Hours Worked</a:t>
            </a:r>
          </a:p>
          <a:p>
            <a:endParaRPr lang="en-US" sz="2400" dirty="0"/>
          </a:p>
          <a:p>
            <a:r>
              <a:rPr lang="en-US" sz="2400" dirty="0"/>
              <a:t>$1,533,286 total earnings for all individuals</a:t>
            </a:r>
          </a:p>
          <a:p>
            <a:r>
              <a:rPr lang="en-US" sz="2400" dirty="0"/>
              <a:t>83.6 hours/month</a:t>
            </a:r>
          </a:p>
        </p:txBody>
      </p:sp>
      <p:sp>
        <p:nvSpPr>
          <p:cNvPr id="5" name="Text Placeholder 4">
            <a:extLst>
              <a:ext uri="{FF2B5EF4-FFF2-40B4-BE49-F238E27FC236}">
                <a16:creationId xmlns:a16="http://schemas.microsoft.com/office/drawing/2014/main" id="{15A0FAF5-A3F0-0639-8EAE-F2BFE739E976}"/>
              </a:ext>
            </a:extLst>
          </p:cNvPr>
          <p:cNvSpPr>
            <a:spLocks noGrp="1"/>
          </p:cNvSpPr>
          <p:nvPr>
            <p:ph type="body" sz="quarter" idx="3"/>
          </p:nvPr>
        </p:nvSpPr>
        <p:spPr>
          <a:xfrm>
            <a:off x="6194427" y="854108"/>
            <a:ext cx="5183188" cy="527647"/>
          </a:xfrm>
        </p:spPr>
        <p:txBody>
          <a:bodyPr>
            <a:normAutofit/>
          </a:bodyPr>
          <a:lstStyle/>
          <a:p>
            <a:r>
              <a:rPr lang="en-US" sz="2800" u="sng" dirty="0"/>
              <a:t>1</a:t>
            </a:r>
            <a:r>
              <a:rPr lang="en-US" sz="2800" u="sng" baseline="30000" dirty="0"/>
              <a:t>st</a:t>
            </a:r>
            <a:r>
              <a:rPr lang="en-US" sz="2800" u="sng" dirty="0"/>
              <a:t> </a:t>
            </a:r>
            <a:r>
              <a:rPr lang="en-US" sz="2800" u="sng" dirty="0" err="1"/>
              <a:t>Qrtr</a:t>
            </a:r>
            <a:r>
              <a:rPr lang="en-US" sz="2800" u="sng" dirty="0"/>
              <a:t> Fy23 (7/1/2022 – 9/30/22</a:t>
            </a:r>
          </a:p>
        </p:txBody>
      </p:sp>
      <p:sp>
        <p:nvSpPr>
          <p:cNvPr id="6" name="Content Placeholder 5">
            <a:extLst>
              <a:ext uri="{FF2B5EF4-FFF2-40B4-BE49-F238E27FC236}">
                <a16:creationId xmlns:a16="http://schemas.microsoft.com/office/drawing/2014/main" id="{D162F449-7313-AAF1-2E85-FCC4FCDA5A01}"/>
              </a:ext>
            </a:extLst>
          </p:cNvPr>
          <p:cNvSpPr>
            <a:spLocks noGrp="1"/>
          </p:cNvSpPr>
          <p:nvPr>
            <p:ph sz="quarter" idx="4"/>
          </p:nvPr>
        </p:nvSpPr>
        <p:spPr>
          <a:xfrm>
            <a:off x="6172200" y="1449780"/>
            <a:ext cx="5183188" cy="5254539"/>
          </a:xfrm>
        </p:spPr>
        <p:txBody>
          <a:bodyPr>
            <a:noAutofit/>
          </a:bodyPr>
          <a:lstStyle/>
          <a:p>
            <a:r>
              <a:rPr lang="en-US" sz="2400" dirty="0"/>
              <a:t>747 people receiving services</a:t>
            </a:r>
          </a:p>
          <a:p>
            <a:r>
              <a:rPr lang="en-US" sz="2400" dirty="0"/>
              <a:t>530 total people employed</a:t>
            </a:r>
          </a:p>
          <a:p>
            <a:pPr lvl="1"/>
            <a:r>
              <a:rPr lang="en-US" sz="2000" dirty="0"/>
              <a:t>584 jobs + 25 self-employed</a:t>
            </a:r>
          </a:p>
          <a:p>
            <a:r>
              <a:rPr lang="en-US" sz="2400" dirty="0"/>
              <a:t>71% employed</a:t>
            </a:r>
          </a:p>
          <a:p>
            <a:endParaRPr lang="en-US" sz="1600" dirty="0"/>
          </a:p>
          <a:p>
            <a:pPr marL="0" indent="0">
              <a:buNone/>
            </a:pPr>
            <a:r>
              <a:rPr lang="en-US" sz="2400" b="1" u="sng" dirty="0">
                <a:solidFill>
                  <a:schemeClr val="accent6">
                    <a:lumMod val="75000"/>
                  </a:schemeClr>
                </a:solidFill>
              </a:rPr>
              <a:t>Earnings/Average Hours Worked</a:t>
            </a:r>
          </a:p>
          <a:p>
            <a:endParaRPr lang="en-US" sz="2400" dirty="0"/>
          </a:p>
          <a:p>
            <a:r>
              <a:rPr lang="en-US" sz="2400" dirty="0"/>
              <a:t>$1,737,142 total earnings for all individuals</a:t>
            </a:r>
          </a:p>
          <a:p>
            <a:r>
              <a:rPr lang="en-US" sz="2400" dirty="0"/>
              <a:t>85.1 hours/month for workers across all ages</a:t>
            </a:r>
          </a:p>
        </p:txBody>
      </p:sp>
      <p:cxnSp>
        <p:nvCxnSpPr>
          <p:cNvPr id="8" name="Straight Connector 7">
            <a:extLst>
              <a:ext uri="{FF2B5EF4-FFF2-40B4-BE49-F238E27FC236}">
                <a16:creationId xmlns:a16="http://schemas.microsoft.com/office/drawing/2014/main" id="{C5E744B7-D731-BDE8-4A3F-9C8EB701795B}"/>
              </a:ext>
              <a:ext uri="{C183D7F6-B498-43B3-948B-1728B52AA6E4}">
                <adec:decorative xmlns:adec="http://schemas.microsoft.com/office/drawing/2017/decorative" val="1"/>
              </a:ext>
            </a:extLst>
          </p:cNvPr>
          <p:cNvCxnSpPr>
            <a:cxnSpLocks/>
          </p:cNvCxnSpPr>
          <p:nvPr/>
        </p:nvCxnSpPr>
        <p:spPr>
          <a:xfrm>
            <a:off x="5997575" y="854108"/>
            <a:ext cx="0" cy="4960905"/>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A94F49F-32C3-2457-D64C-0CD7C938FC5B}"/>
              </a:ext>
            </a:extLst>
          </p:cNvPr>
          <p:cNvSpPr txBox="1"/>
          <p:nvPr/>
        </p:nvSpPr>
        <p:spPr>
          <a:xfrm>
            <a:off x="230350" y="6276201"/>
            <a:ext cx="11883699" cy="369332"/>
          </a:xfrm>
          <a:prstGeom prst="rect">
            <a:avLst/>
          </a:prstGeom>
          <a:noFill/>
        </p:spPr>
        <p:txBody>
          <a:bodyPr wrap="square">
            <a:spAutoFit/>
          </a:bodyPr>
          <a:lstStyle/>
          <a:p>
            <a:r>
              <a:rPr lang="en-US" sz="1800" dirty="0"/>
              <a:t>NOTE: at the time of the stakeholder meeting last year these numbers were dramatically different (by over 200).</a:t>
            </a:r>
          </a:p>
        </p:txBody>
      </p:sp>
    </p:spTree>
    <p:extLst>
      <p:ext uri="{BB962C8B-B14F-4D97-AF65-F5344CB8AC3E}">
        <p14:creationId xmlns:p14="http://schemas.microsoft.com/office/powerpoint/2010/main" val="31175276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8920E2C-5132-08EB-DE87-4114522CE4B0}"/>
              </a:ext>
            </a:extLst>
          </p:cNvPr>
          <p:cNvSpPr>
            <a:spLocks noGrp="1"/>
          </p:cNvSpPr>
          <p:nvPr>
            <p:ph type="title"/>
          </p:nvPr>
        </p:nvSpPr>
        <p:spPr>
          <a:xfrm>
            <a:off x="343988" y="390178"/>
            <a:ext cx="11009811" cy="787270"/>
          </a:xfrm>
        </p:spPr>
        <p:txBody>
          <a:bodyPr>
            <a:normAutofit/>
          </a:bodyPr>
          <a:lstStyle/>
          <a:p>
            <a:r>
              <a:rPr lang="en-US" sz="4000" b="1" dirty="0">
                <a:solidFill>
                  <a:schemeClr val="accent6">
                    <a:lumMod val="75000"/>
                  </a:schemeClr>
                </a:solidFill>
              </a:rPr>
              <a:t>Employment Outcomes: 7/1/2022 – 6/30/2023</a:t>
            </a:r>
          </a:p>
        </p:txBody>
      </p:sp>
      <p:sp>
        <p:nvSpPr>
          <p:cNvPr id="7" name="Content Placeholder 2">
            <a:extLst>
              <a:ext uri="{FF2B5EF4-FFF2-40B4-BE49-F238E27FC236}">
                <a16:creationId xmlns:a16="http://schemas.microsoft.com/office/drawing/2014/main" id="{8F2A42A7-D329-B681-8507-84930588E7DD}"/>
              </a:ext>
            </a:extLst>
          </p:cNvPr>
          <p:cNvSpPr>
            <a:spLocks noGrp="1"/>
          </p:cNvSpPr>
          <p:nvPr>
            <p:ph idx="1"/>
          </p:nvPr>
        </p:nvSpPr>
        <p:spPr>
          <a:xfrm>
            <a:off x="743197" y="1398113"/>
            <a:ext cx="10515600" cy="4230791"/>
          </a:xfrm>
        </p:spPr>
        <p:txBody>
          <a:bodyPr numCol="2">
            <a:noAutofit/>
          </a:bodyPr>
          <a:lstStyle/>
          <a:p>
            <a:endParaRPr lang="en-US" sz="2400" dirty="0"/>
          </a:p>
          <a:p>
            <a:pPr marL="0" indent="0">
              <a:buNone/>
            </a:pPr>
            <a:r>
              <a:rPr lang="en-US" sz="2400" b="1" u="sng" dirty="0">
                <a:solidFill>
                  <a:schemeClr val="accent6">
                    <a:lumMod val="75000"/>
                  </a:schemeClr>
                </a:solidFill>
              </a:rPr>
              <a:t>Overall Stats</a:t>
            </a:r>
          </a:p>
          <a:p>
            <a:r>
              <a:rPr lang="en-US" sz="2400" dirty="0"/>
              <a:t>838 people received services</a:t>
            </a:r>
          </a:p>
          <a:p>
            <a:r>
              <a:rPr lang="en-US" sz="2400" dirty="0"/>
              <a:t>610 total people were employed</a:t>
            </a:r>
          </a:p>
          <a:p>
            <a:r>
              <a:rPr lang="en-US" sz="2400" dirty="0"/>
              <a:t>73% employed</a:t>
            </a:r>
          </a:p>
          <a:p>
            <a:pPr marL="0" indent="0">
              <a:buNone/>
            </a:pPr>
            <a:endParaRPr lang="en-US" sz="2400" b="1" u="sng" dirty="0"/>
          </a:p>
          <a:p>
            <a:pPr marL="0" indent="0">
              <a:buNone/>
            </a:pPr>
            <a:r>
              <a:rPr lang="en-US" sz="2400" b="1" u="sng" dirty="0">
                <a:solidFill>
                  <a:schemeClr val="accent6">
                    <a:lumMod val="75000"/>
                  </a:schemeClr>
                </a:solidFill>
              </a:rPr>
              <a:t>Earnings/Average Hours Worked</a:t>
            </a:r>
          </a:p>
          <a:p>
            <a:r>
              <a:rPr lang="en-US" sz="2400" dirty="0"/>
              <a:t>$6,3115,267 total earnings</a:t>
            </a:r>
          </a:p>
          <a:p>
            <a:r>
              <a:rPr lang="en-US" sz="2400" dirty="0"/>
              <a:t>Avg. of 83.4 hours/month</a:t>
            </a:r>
          </a:p>
          <a:p>
            <a:endParaRPr lang="en-US" sz="2400" dirty="0"/>
          </a:p>
          <a:p>
            <a:pPr marL="0" indent="0">
              <a:buNone/>
            </a:pPr>
            <a:r>
              <a:rPr lang="en-US" sz="2400" b="1" u="sng" dirty="0">
                <a:solidFill>
                  <a:schemeClr val="accent6">
                    <a:lumMod val="75000"/>
                  </a:schemeClr>
                </a:solidFill>
              </a:rPr>
              <a:t>Top Five Job Types</a:t>
            </a:r>
          </a:p>
          <a:p>
            <a:r>
              <a:rPr lang="en-US" sz="2400" dirty="0"/>
              <a:t>Building and Grounds Maintenance</a:t>
            </a:r>
          </a:p>
          <a:p>
            <a:r>
              <a:rPr lang="en-US" sz="2400" dirty="0"/>
              <a:t>Food Preparation and Serving</a:t>
            </a:r>
          </a:p>
          <a:p>
            <a:r>
              <a:rPr lang="en-US" sz="2400" dirty="0"/>
              <a:t>Sales and Retail</a:t>
            </a:r>
          </a:p>
          <a:p>
            <a:r>
              <a:rPr lang="en-US" sz="2400" dirty="0"/>
              <a:t>Transportation / Material Handling</a:t>
            </a:r>
          </a:p>
          <a:p>
            <a:r>
              <a:rPr lang="en-US" sz="2400" dirty="0"/>
              <a:t>Arts, Design, Entertainment, etc.</a:t>
            </a:r>
          </a:p>
        </p:txBody>
      </p:sp>
    </p:spTree>
    <p:extLst>
      <p:ext uri="{BB962C8B-B14F-4D97-AF65-F5344CB8AC3E}">
        <p14:creationId xmlns:p14="http://schemas.microsoft.com/office/powerpoint/2010/main" val="10911028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B1E8679-6572-5E48-721F-B1F2AD5F96D3}"/>
              </a:ext>
            </a:extLst>
          </p:cNvPr>
          <p:cNvSpPr>
            <a:spLocks noGrp="1"/>
          </p:cNvSpPr>
          <p:nvPr>
            <p:ph type="title"/>
          </p:nvPr>
        </p:nvSpPr>
        <p:spPr>
          <a:xfrm>
            <a:off x="625151" y="149290"/>
            <a:ext cx="11046149" cy="531846"/>
          </a:xfrm>
        </p:spPr>
        <p:txBody>
          <a:bodyPr/>
          <a:lstStyle/>
          <a:p>
            <a:r>
              <a:rPr lang="en-US" sz="3200" b="1" dirty="0">
                <a:solidFill>
                  <a:schemeClr val="accent6">
                    <a:lumMod val="75000"/>
                  </a:schemeClr>
                </a:solidFill>
              </a:rPr>
              <a:t>Reminder - Tiered System for Data Stipends</a:t>
            </a:r>
            <a:endParaRPr lang="en-US" sz="3200" dirty="0"/>
          </a:p>
        </p:txBody>
      </p:sp>
      <p:sp>
        <p:nvSpPr>
          <p:cNvPr id="7" name="Text Placeholder 6">
            <a:extLst>
              <a:ext uri="{FF2B5EF4-FFF2-40B4-BE49-F238E27FC236}">
                <a16:creationId xmlns:a16="http://schemas.microsoft.com/office/drawing/2014/main" id="{E5E91378-9D7C-0694-247C-BDBC282E4638}"/>
              </a:ext>
            </a:extLst>
          </p:cNvPr>
          <p:cNvSpPr>
            <a:spLocks noGrp="1"/>
          </p:cNvSpPr>
          <p:nvPr>
            <p:ph type="body" idx="1"/>
          </p:nvPr>
        </p:nvSpPr>
        <p:spPr>
          <a:xfrm>
            <a:off x="581156" y="736600"/>
            <a:ext cx="5372425" cy="531846"/>
          </a:xfrm>
        </p:spPr>
        <p:txBody>
          <a:bodyPr>
            <a:normAutofit/>
          </a:bodyPr>
          <a:lstStyle/>
          <a:p>
            <a:r>
              <a:rPr lang="en-US" u="sng" dirty="0"/>
              <a:t>Outcomes</a:t>
            </a:r>
          </a:p>
        </p:txBody>
      </p:sp>
      <p:sp>
        <p:nvSpPr>
          <p:cNvPr id="3" name="Content Placeholder 2">
            <a:extLst>
              <a:ext uri="{FF2B5EF4-FFF2-40B4-BE49-F238E27FC236}">
                <a16:creationId xmlns:a16="http://schemas.microsoft.com/office/drawing/2014/main" id="{5CEE4856-E555-D5BA-9FFD-C0CCB6DAD18C}"/>
              </a:ext>
            </a:extLst>
          </p:cNvPr>
          <p:cNvSpPr>
            <a:spLocks noGrp="1"/>
          </p:cNvSpPr>
          <p:nvPr>
            <p:ph sz="half" idx="2"/>
          </p:nvPr>
        </p:nvSpPr>
        <p:spPr>
          <a:xfrm>
            <a:off x="634029" y="1503379"/>
            <a:ext cx="11223948" cy="2871788"/>
          </a:xfrm>
        </p:spPr>
        <p:txBody>
          <a:bodyPr numCol="1">
            <a:noAutofit/>
          </a:bodyPr>
          <a:lstStyle/>
          <a:p>
            <a:pPr marL="292100" marR="0" indent="-225425" algn="l" rtl="0">
              <a:spcBef>
                <a:spcPts val="0"/>
              </a:spcBef>
              <a:spcAft>
                <a:spcPts val="0"/>
              </a:spcAft>
            </a:pPr>
            <a:r>
              <a:rPr lang="en-US" sz="2400" b="0" i="0" u="none" strike="noStrike" dirty="0">
                <a:solidFill>
                  <a:srgbClr val="222222"/>
                </a:solidFill>
                <a:effectLst/>
                <a:latin typeface="Arial" panose="020B0604020202020204" pitchFamily="34" charset="0"/>
              </a:rPr>
              <a:t>Percentage of data submitted rose from an average of 86% to an average of 89%</a:t>
            </a:r>
          </a:p>
          <a:p>
            <a:pPr marL="228600" lvl="1" indent="0">
              <a:spcBef>
                <a:spcPts val="0"/>
              </a:spcBef>
              <a:buNone/>
            </a:pPr>
            <a:endParaRPr lang="en-US" dirty="0">
              <a:solidFill>
                <a:srgbClr val="222222"/>
              </a:solidFill>
              <a:latin typeface="Arial" panose="020B0604020202020204" pitchFamily="34" charset="0"/>
            </a:endParaRPr>
          </a:p>
          <a:p>
            <a:pPr marL="292100" indent="-225425">
              <a:spcBef>
                <a:spcPts val="0"/>
              </a:spcBef>
            </a:pPr>
            <a:r>
              <a:rPr lang="en-US" sz="2400" dirty="0">
                <a:solidFill>
                  <a:srgbClr val="222222"/>
                </a:solidFill>
                <a:latin typeface="Arial" panose="020B0604020202020204" pitchFamily="34" charset="0"/>
              </a:rPr>
              <a:t>Increase from 7 providers submitting at least 95% of their data with an  average of 100% in FY22 to 10 providers in FY23</a:t>
            </a:r>
          </a:p>
          <a:p>
            <a:pPr marL="292100" indent="-225425">
              <a:spcBef>
                <a:spcPts val="0"/>
              </a:spcBef>
            </a:pPr>
            <a:endParaRPr lang="en-US" sz="2400" dirty="0">
              <a:solidFill>
                <a:srgbClr val="222222"/>
              </a:solidFill>
              <a:latin typeface="Arial" panose="020B0604020202020204" pitchFamily="34" charset="0"/>
            </a:endParaRPr>
          </a:p>
          <a:p>
            <a:pPr marL="292100" indent="-225425">
              <a:spcBef>
                <a:spcPts val="0"/>
              </a:spcBef>
            </a:pPr>
            <a:r>
              <a:rPr lang="en-US" sz="2400" dirty="0">
                <a:solidFill>
                  <a:srgbClr val="222222"/>
                </a:solidFill>
                <a:latin typeface="Arial" panose="020B0604020202020204" pitchFamily="34" charset="0"/>
              </a:rPr>
              <a:t>We are better able to provide meaningful data in a timely manner when requested.</a:t>
            </a:r>
          </a:p>
        </p:txBody>
      </p:sp>
      <p:sp>
        <p:nvSpPr>
          <p:cNvPr id="8" name="Text Placeholder 7">
            <a:extLst>
              <a:ext uri="{FF2B5EF4-FFF2-40B4-BE49-F238E27FC236}">
                <a16:creationId xmlns:a16="http://schemas.microsoft.com/office/drawing/2014/main" id="{18C320E9-3DE8-7277-19A4-63C0BE095957}"/>
              </a:ext>
            </a:extLst>
          </p:cNvPr>
          <p:cNvSpPr>
            <a:spLocks noGrp="1"/>
          </p:cNvSpPr>
          <p:nvPr>
            <p:ph type="body" sz="quarter" idx="3"/>
          </p:nvPr>
        </p:nvSpPr>
        <p:spPr>
          <a:xfrm>
            <a:off x="559158" y="4344177"/>
            <a:ext cx="5416420" cy="531846"/>
          </a:xfrm>
        </p:spPr>
        <p:txBody>
          <a:bodyPr>
            <a:normAutofit/>
          </a:bodyPr>
          <a:lstStyle/>
          <a:p>
            <a:r>
              <a:rPr lang="en-US" sz="2600" u="sng" dirty="0"/>
              <a:t>Goals</a:t>
            </a:r>
          </a:p>
        </p:txBody>
      </p:sp>
      <p:sp>
        <p:nvSpPr>
          <p:cNvPr id="4" name="Text Placeholder 3">
            <a:extLst>
              <a:ext uri="{FF2B5EF4-FFF2-40B4-BE49-F238E27FC236}">
                <a16:creationId xmlns:a16="http://schemas.microsoft.com/office/drawing/2014/main" id="{04BA8EC6-F228-DA71-8BBE-18AB01CEC3E5}"/>
              </a:ext>
            </a:extLst>
          </p:cNvPr>
          <p:cNvSpPr>
            <a:spLocks noGrp="1"/>
          </p:cNvSpPr>
          <p:nvPr>
            <p:ph sz="quarter" idx="4"/>
          </p:nvPr>
        </p:nvSpPr>
        <p:spPr>
          <a:xfrm>
            <a:off x="722928" y="4945412"/>
            <a:ext cx="10850594" cy="1619980"/>
          </a:xfrm>
        </p:spPr>
        <p:txBody>
          <a:bodyPr>
            <a:normAutofit/>
          </a:bodyPr>
          <a:lstStyle/>
          <a:p>
            <a:r>
              <a:rPr lang="en-US" sz="2800" dirty="0"/>
              <a:t>At least 95% data submission from 19 out of 19 providers</a:t>
            </a:r>
          </a:p>
          <a:p>
            <a:pPr marL="0" indent="0">
              <a:buNone/>
            </a:pPr>
            <a:endParaRPr lang="en-US" sz="200" dirty="0"/>
          </a:p>
          <a:p>
            <a:r>
              <a:rPr lang="en-US" dirty="0"/>
              <a:t>Embed EmployStat data onto the POTJ website</a:t>
            </a:r>
            <a:endParaRPr lang="en-US" sz="2800" dirty="0"/>
          </a:p>
          <a:p>
            <a:endParaRPr lang="en-US" sz="2800" dirty="0"/>
          </a:p>
        </p:txBody>
      </p:sp>
    </p:spTree>
    <p:extLst>
      <p:ext uri="{BB962C8B-B14F-4D97-AF65-F5344CB8AC3E}">
        <p14:creationId xmlns:p14="http://schemas.microsoft.com/office/powerpoint/2010/main" val="37012412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EF5B5-88A8-EDDD-1107-8D2F2E2B777F}"/>
              </a:ext>
            </a:extLst>
          </p:cNvPr>
          <p:cNvSpPr>
            <a:spLocks noGrp="1"/>
          </p:cNvSpPr>
          <p:nvPr>
            <p:ph type="title"/>
          </p:nvPr>
        </p:nvSpPr>
        <p:spPr>
          <a:xfrm>
            <a:off x="839788" y="153680"/>
            <a:ext cx="10515600" cy="632402"/>
          </a:xfrm>
        </p:spPr>
        <p:txBody>
          <a:bodyPr>
            <a:normAutofit fontScale="90000"/>
          </a:bodyPr>
          <a:lstStyle/>
          <a:p>
            <a:pPr algn="ctr"/>
            <a:r>
              <a:rPr lang="en-US" b="1" dirty="0">
                <a:solidFill>
                  <a:schemeClr val="accent6">
                    <a:lumMod val="75000"/>
                  </a:schemeClr>
                </a:solidFill>
              </a:rPr>
              <a:t>Tiered System for FY23 Stipends</a:t>
            </a:r>
          </a:p>
        </p:txBody>
      </p:sp>
      <p:sp>
        <p:nvSpPr>
          <p:cNvPr id="5" name="Text Placeholder 4">
            <a:extLst>
              <a:ext uri="{FF2B5EF4-FFF2-40B4-BE49-F238E27FC236}">
                <a16:creationId xmlns:a16="http://schemas.microsoft.com/office/drawing/2014/main" id="{15A0FAF5-A3F0-0639-8EAE-F2BFE739E976}"/>
              </a:ext>
            </a:extLst>
          </p:cNvPr>
          <p:cNvSpPr>
            <a:spLocks noGrp="1"/>
          </p:cNvSpPr>
          <p:nvPr>
            <p:ph type="body" sz="quarter" idx="3"/>
          </p:nvPr>
        </p:nvSpPr>
        <p:spPr>
          <a:xfrm>
            <a:off x="862015" y="854108"/>
            <a:ext cx="10515600" cy="527647"/>
          </a:xfrm>
        </p:spPr>
        <p:txBody>
          <a:bodyPr>
            <a:normAutofit/>
          </a:bodyPr>
          <a:lstStyle/>
          <a:p>
            <a:r>
              <a:rPr lang="en-US" sz="2800" u="sng" dirty="0">
                <a:solidFill>
                  <a:schemeClr val="accent6">
                    <a:lumMod val="75000"/>
                  </a:schemeClr>
                </a:solidFill>
              </a:rPr>
              <a:t>The Tiers</a:t>
            </a:r>
          </a:p>
        </p:txBody>
      </p:sp>
      <p:sp>
        <p:nvSpPr>
          <p:cNvPr id="6" name="Content Placeholder 5">
            <a:extLst>
              <a:ext uri="{FF2B5EF4-FFF2-40B4-BE49-F238E27FC236}">
                <a16:creationId xmlns:a16="http://schemas.microsoft.com/office/drawing/2014/main" id="{D162F449-7313-AAF1-2E85-FCC4FCDA5A01}"/>
              </a:ext>
            </a:extLst>
          </p:cNvPr>
          <p:cNvSpPr>
            <a:spLocks noGrp="1"/>
          </p:cNvSpPr>
          <p:nvPr>
            <p:ph sz="quarter" idx="4"/>
          </p:nvPr>
        </p:nvSpPr>
        <p:spPr>
          <a:xfrm>
            <a:off x="839788" y="1449780"/>
            <a:ext cx="10844212" cy="5254539"/>
          </a:xfrm>
        </p:spPr>
        <p:txBody>
          <a:bodyPr>
            <a:noAutofit/>
          </a:bodyPr>
          <a:lstStyle/>
          <a:p>
            <a:r>
              <a:rPr lang="en-US" sz="2400" dirty="0"/>
              <a:t>Tier One - 95% or more of data submitted - $2500</a:t>
            </a:r>
          </a:p>
          <a:p>
            <a:r>
              <a:rPr lang="en-US" sz="2400" dirty="0"/>
              <a:t>Tier Two - 90-94% of data submitted - $2000</a:t>
            </a:r>
          </a:p>
          <a:p>
            <a:r>
              <a:rPr lang="en-US" sz="2400" dirty="0"/>
              <a:t>Tier Three - 80-89% of data submitted – $1500</a:t>
            </a:r>
          </a:p>
          <a:p>
            <a:r>
              <a:rPr lang="en-US" sz="2400" dirty="0"/>
              <a:t>Bonus - Organizations supporting over 70 people, reporting at or above 95% - an additional $500</a:t>
            </a:r>
          </a:p>
          <a:p>
            <a:endParaRPr lang="en-US" sz="2400" dirty="0"/>
          </a:p>
          <a:p>
            <a:pPr marL="0" indent="0">
              <a:buNone/>
            </a:pPr>
            <a:r>
              <a:rPr lang="en-US" sz="2400" b="1" u="sng" dirty="0">
                <a:solidFill>
                  <a:schemeClr val="accent6">
                    <a:lumMod val="75000"/>
                  </a:schemeClr>
                </a:solidFill>
              </a:rPr>
              <a:t>Due dates</a:t>
            </a:r>
            <a:endParaRPr lang="en-US" sz="2400" dirty="0"/>
          </a:p>
          <a:p>
            <a:pPr marL="292100" marR="0" indent="-225425">
              <a:lnSpc>
                <a:spcPct val="100000"/>
              </a:lnSpc>
              <a:spcBef>
                <a:spcPts val="0"/>
              </a:spcBef>
              <a:spcAft>
                <a:spcPts val="0"/>
              </a:spcAft>
            </a:pPr>
            <a:r>
              <a:rPr lang="en-US" sz="240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January 15, 2024 (for July - December 2023) </a:t>
            </a:r>
          </a:p>
          <a:p>
            <a:pPr marL="66675" marR="0" indent="0">
              <a:lnSpc>
                <a:spcPct val="100000"/>
              </a:lnSpc>
              <a:spcBef>
                <a:spcPts val="0"/>
              </a:spcBef>
              <a:spcAft>
                <a:spcPts val="0"/>
              </a:spcAft>
              <a:buNone/>
            </a:pP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292100" marR="0" indent="-225425">
              <a:lnSpc>
                <a:spcPct val="100000"/>
              </a:lnSpc>
              <a:spcBef>
                <a:spcPts val="0"/>
              </a:spcBef>
              <a:spcAft>
                <a:spcPts val="0"/>
              </a:spcAft>
            </a:pPr>
            <a:r>
              <a:rPr lang="en-US" sz="2400" dirty="0">
                <a:solidFill>
                  <a:srgbClr val="222222"/>
                </a:solidFill>
                <a:effectLst/>
                <a:latin typeface="Arial" panose="020B0604020202020204" pitchFamily="34" charset="0"/>
                <a:ea typeface="Times New Roman" panose="02020603050405020304" pitchFamily="18" charset="0"/>
                <a:cs typeface="Times New Roman" panose="02020603050405020304" pitchFamily="18" charset="0"/>
              </a:rPr>
              <a:t>July 15th, 2024 (for January - June 2024)</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664840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the POTJ website">
            <a:extLst>
              <a:ext uri="{FF2B5EF4-FFF2-40B4-BE49-F238E27FC236}">
                <a16:creationId xmlns:a16="http://schemas.microsoft.com/office/drawing/2014/main" id="{8B1EF31D-51CF-E3A3-51F6-013ABD4C0E67}"/>
              </a:ext>
            </a:extLst>
          </p:cNvPr>
          <p:cNvPicPr>
            <a:picLocks noGrp="1" noChangeAspect="1"/>
          </p:cNvPicPr>
          <p:nvPr>
            <p:ph idx="1"/>
          </p:nvPr>
        </p:nvPicPr>
        <p:blipFill>
          <a:blip r:embed="rId3"/>
          <a:stretch>
            <a:fillRect/>
          </a:stretch>
        </p:blipFill>
        <p:spPr>
          <a:xfrm>
            <a:off x="436161" y="967052"/>
            <a:ext cx="11319678" cy="5398030"/>
          </a:xfrm>
        </p:spPr>
      </p:pic>
    </p:spTree>
    <p:extLst>
      <p:ext uri="{BB962C8B-B14F-4D97-AF65-F5344CB8AC3E}">
        <p14:creationId xmlns:p14="http://schemas.microsoft.com/office/powerpoint/2010/main" val="21590954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607DD-951C-0698-EE91-B2012D8E1463}"/>
              </a:ext>
            </a:extLst>
          </p:cNvPr>
          <p:cNvSpPr>
            <a:spLocks noGrp="1"/>
          </p:cNvSpPr>
          <p:nvPr>
            <p:ph type="title" idx="4294967295"/>
          </p:nvPr>
        </p:nvSpPr>
        <p:spPr/>
        <p:txBody>
          <a:bodyPr/>
          <a:lstStyle/>
          <a:p>
            <a:r>
              <a:rPr lang="en-US" dirty="0">
                <a:solidFill>
                  <a:schemeClr val="bg1"/>
                </a:solidFill>
              </a:rPr>
              <a:t>Philadelphia Employment 1</a:t>
            </a:r>
            <a:r>
              <a:rPr lang="en-US" baseline="30000" dirty="0">
                <a:solidFill>
                  <a:schemeClr val="bg1"/>
                </a:solidFill>
              </a:rPr>
              <a:t>st</a:t>
            </a:r>
            <a:r>
              <a:rPr lang="en-US" baseline="0" dirty="0">
                <a:solidFill>
                  <a:schemeClr val="bg1"/>
                </a:solidFill>
              </a:rPr>
              <a:t> PATH – handouts on table – text version available in app</a:t>
            </a:r>
            <a:endParaRPr lang="en-US" dirty="0">
              <a:solidFill>
                <a:schemeClr val="bg1"/>
              </a:solidFill>
            </a:endParaRPr>
          </a:p>
        </p:txBody>
      </p:sp>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Photo of the previous strategic plan illustrating what we hope to accomplish for this strategic plan">
            <a:extLst>
              <a:ext uri="{FF2B5EF4-FFF2-40B4-BE49-F238E27FC236}">
                <a16:creationId xmlns:a16="http://schemas.microsoft.com/office/drawing/2014/main" id="{913E6278-C020-09C3-F39A-CCE38848ACF3}"/>
              </a:ext>
            </a:extLst>
          </p:cNvPr>
          <p:cNvPicPr>
            <a:picLocks noChangeAspect="1"/>
          </p:cNvPicPr>
          <p:nvPr/>
        </p:nvPicPr>
        <p:blipFill rotWithShape="1">
          <a:blip r:embed="rId3"/>
          <a:srcRect b="13144"/>
          <a:stretch/>
        </p:blipFill>
        <p:spPr>
          <a:xfrm>
            <a:off x="20" y="1282"/>
            <a:ext cx="12191980" cy="6856718"/>
          </a:xfrm>
          <a:prstGeom prst="rect">
            <a:avLst/>
          </a:prstGeom>
        </p:spPr>
      </p:pic>
    </p:spTree>
    <p:extLst>
      <p:ext uri="{BB962C8B-B14F-4D97-AF65-F5344CB8AC3E}">
        <p14:creationId xmlns:p14="http://schemas.microsoft.com/office/powerpoint/2010/main" val="38998250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C00D39-90CC-3A36-6A7E-48E25EF825DD}"/>
              </a:ext>
            </a:extLst>
          </p:cNvPr>
          <p:cNvSpPr>
            <a:spLocks noGrp="1"/>
          </p:cNvSpPr>
          <p:nvPr>
            <p:ph type="title"/>
          </p:nvPr>
        </p:nvSpPr>
        <p:spPr>
          <a:xfrm>
            <a:off x="640080" y="325369"/>
            <a:ext cx="4368602" cy="1956841"/>
          </a:xfrm>
        </p:spPr>
        <p:txBody>
          <a:bodyPr anchor="b">
            <a:normAutofit/>
          </a:bodyPr>
          <a:lstStyle/>
          <a:p>
            <a:r>
              <a:rPr lang="en-US" sz="5400"/>
              <a:t>2023 – 2025 Strategic Plan</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EEB6CAC-960B-95A2-954B-3F7CB269031E}"/>
              </a:ext>
            </a:extLst>
          </p:cNvPr>
          <p:cNvSpPr>
            <a:spLocks noGrp="1"/>
          </p:cNvSpPr>
          <p:nvPr>
            <p:ph idx="1"/>
          </p:nvPr>
        </p:nvSpPr>
        <p:spPr>
          <a:xfrm>
            <a:off x="640080" y="2872899"/>
            <a:ext cx="4243589" cy="3320668"/>
          </a:xfrm>
        </p:spPr>
        <p:txBody>
          <a:bodyPr>
            <a:normAutofit/>
          </a:bodyPr>
          <a:lstStyle/>
          <a:p>
            <a:r>
              <a:rPr lang="en-US" sz="2200" dirty="0"/>
              <a:t>Two-year plan</a:t>
            </a:r>
          </a:p>
          <a:p>
            <a:r>
              <a:rPr lang="en-US" sz="2200" dirty="0"/>
              <a:t>Theme: Outreach, Connection</a:t>
            </a:r>
          </a:p>
          <a:p>
            <a:r>
              <a:rPr lang="en-US" sz="2200" dirty="0"/>
              <a:t>Workgroups</a:t>
            </a:r>
          </a:p>
          <a:p>
            <a:pPr lvl="1"/>
            <a:r>
              <a:rPr lang="en-US" sz="1800" dirty="0"/>
              <a:t>Marketing Talent</a:t>
            </a:r>
          </a:p>
          <a:p>
            <a:pPr lvl="1"/>
            <a:r>
              <a:rPr lang="en-US" sz="1800" dirty="0"/>
              <a:t>Organizational Change</a:t>
            </a:r>
          </a:p>
          <a:p>
            <a:pPr lvl="1"/>
            <a:r>
              <a:rPr lang="en-US" sz="1800" dirty="0"/>
              <a:t>Education and Engagement</a:t>
            </a:r>
          </a:p>
          <a:p>
            <a:pPr lvl="1"/>
            <a:r>
              <a:rPr lang="en-US" sz="1800" dirty="0"/>
              <a:t>Transition Coordinating Council</a:t>
            </a:r>
          </a:p>
        </p:txBody>
      </p:sp>
      <p:pic>
        <p:nvPicPr>
          <p:cNvPr id="5" name="Picture 4" descr="Red dot with arrows pointing to it">
            <a:extLst>
              <a:ext uri="{FF2B5EF4-FFF2-40B4-BE49-F238E27FC236}">
                <a16:creationId xmlns:a16="http://schemas.microsoft.com/office/drawing/2014/main" id="{734BC862-2466-A568-4E1F-E99838FE09AA}"/>
              </a:ext>
            </a:extLst>
          </p:cNvPr>
          <p:cNvPicPr>
            <a:picLocks noChangeAspect="1"/>
          </p:cNvPicPr>
          <p:nvPr/>
        </p:nvPicPr>
        <p:blipFill rotWithShape="1">
          <a:blip r:embed="rId2"/>
          <a:srcRect l="23560" r="9487"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5454648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F9EFB-8E5B-F7EA-0509-B16EE9E9ABFB}"/>
              </a:ext>
            </a:extLst>
          </p:cNvPr>
          <p:cNvSpPr>
            <a:spLocks noGrp="1"/>
          </p:cNvSpPr>
          <p:nvPr>
            <p:ph type="title"/>
          </p:nvPr>
        </p:nvSpPr>
        <p:spPr>
          <a:xfrm>
            <a:off x="463296" y="702239"/>
            <a:ext cx="4878143" cy="4001297"/>
          </a:xfrm>
        </p:spPr>
        <p:txBody>
          <a:bodyPr anchor="b">
            <a:normAutofit/>
          </a:bodyPr>
          <a:lstStyle/>
          <a:p>
            <a:r>
              <a:rPr lang="en-US" sz="4000" b="1" dirty="0"/>
              <a:t>Let’s Cover Philadelphia: </a:t>
            </a:r>
            <a:br>
              <a:rPr lang="en-US" sz="4000" b="1" dirty="0"/>
            </a:br>
            <a:br>
              <a:rPr lang="en-US" sz="4000" b="1" dirty="0"/>
            </a:br>
            <a:r>
              <a:rPr lang="en-US" sz="4000" b="1" dirty="0"/>
              <a:t>Outreach</a:t>
            </a:r>
            <a:br>
              <a:rPr lang="en-US" sz="4000" b="1" dirty="0"/>
            </a:br>
            <a:r>
              <a:rPr lang="en-US" sz="4000" b="1" dirty="0"/>
              <a:t>Connection</a:t>
            </a:r>
            <a:br>
              <a:rPr lang="en-US" sz="4000" b="1" dirty="0"/>
            </a:br>
            <a:r>
              <a:rPr lang="en-US" sz="4000" b="1" dirty="0"/>
              <a:t>Inclusion</a:t>
            </a:r>
          </a:p>
        </p:txBody>
      </p:sp>
      <p:pic>
        <p:nvPicPr>
          <p:cNvPr id="6" name="Picture 5" descr="Person drawing on a PATH">
            <a:extLst>
              <a:ext uri="{FF2B5EF4-FFF2-40B4-BE49-F238E27FC236}">
                <a16:creationId xmlns:a16="http://schemas.microsoft.com/office/drawing/2014/main" id="{FA3B1749-9C62-9020-C140-941A8FB25EEA}"/>
              </a:ext>
            </a:extLst>
          </p:cNvPr>
          <p:cNvPicPr>
            <a:picLocks noChangeAspect="1"/>
          </p:cNvPicPr>
          <p:nvPr/>
        </p:nvPicPr>
        <p:blipFill rotWithShape="1">
          <a:blip r:embed="rId3"/>
          <a:srcRect l="460" r="30441" b="-1"/>
          <a:stretch/>
        </p:blipFill>
        <p:spPr>
          <a:xfrm>
            <a:off x="5089243" y="877413"/>
            <a:ext cx="6222628" cy="5043096"/>
          </a:xfrm>
          <a:prstGeom prst="rect">
            <a:avLst/>
          </a:prstGeom>
        </p:spPr>
      </p:pic>
      <p:grpSp>
        <p:nvGrpSpPr>
          <p:cNvPr id="31" name="Group 30">
            <a:extLst>
              <a:ext uri="{FF2B5EF4-FFF2-40B4-BE49-F238E27FC236}">
                <a16:creationId xmlns:a16="http://schemas.microsoft.com/office/drawing/2014/main" id="{3AFCAD34-1AFC-BC1A-F6B2-C34C63912EA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89243" y="5858828"/>
            <a:ext cx="6226463" cy="123363"/>
            <a:chOff x="7015162" y="5858828"/>
            <a:chExt cx="4300544" cy="123363"/>
          </a:xfrm>
        </p:grpSpPr>
        <p:sp>
          <p:nvSpPr>
            <p:cNvPr id="32" name="Rectangle 31">
              <a:extLst>
                <a:ext uri="{FF2B5EF4-FFF2-40B4-BE49-F238E27FC236}">
                  <a16:creationId xmlns:a16="http://schemas.microsoft.com/office/drawing/2014/main" id="{1129F4A2-3705-CF87-3DDA-AF9CE9389B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03753" y="3770237"/>
              <a:ext cx="123362" cy="4300544"/>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891B1028-FC76-5583-3A1F-5815A7DCF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09789" y="4876274"/>
              <a:ext cx="123362" cy="2088471"/>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9767164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VR PowerPoint Template3" id="{C8608C4A-5AAC-4D98-86C5-FB96882151D7}" vid="{719F8599-3278-4FD9-A234-4F8A0F64A422}"/>
    </a:ext>
  </a:extLst>
</a:theme>
</file>

<file path=ppt/theme/theme3.xml><?xml version="1.0" encoding="utf-8"?>
<a:theme xmlns:a="http://schemas.openxmlformats.org/drawingml/2006/main" name="DHS Presentations Template 1v3">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DHS PowerPoint Presentation 1.pptx" id="{A4CA6612-190B-47EA-AE1A-FB187C809D97}" vid="{1DF0AFB9-68A5-49FB-9C2B-79FFDC7243D8}"/>
    </a:ext>
  </a:extLst>
</a:theme>
</file>

<file path=ppt/theme/theme4.xml><?xml version="1.0" encoding="utf-8"?>
<a:theme xmlns:a="http://schemas.openxmlformats.org/drawingml/2006/main" name="Salerio template">
  <a:themeElements>
    <a:clrScheme name="Custom 24">
      <a:dk1>
        <a:srgbClr val="263248"/>
      </a:dk1>
      <a:lt1>
        <a:srgbClr val="FFFFFF"/>
      </a:lt1>
      <a:dk2>
        <a:srgbClr val="434343"/>
      </a:dk2>
      <a:lt2>
        <a:srgbClr val="336699"/>
      </a:lt2>
      <a:accent1>
        <a:srgbClr val="009999"/>
      </a:accent1>
      <a:accent2>
        <a:srgbClr val="263248"/>
      </a:accent2>
      <a:accent3>
        <a:srgbClr val="92A8C8"/>
      </a:accent3>
      <a:accent4>
        <a:srgbClr val="C7D3E6"/>
      </a:accent4>
      <a:accent5>
        <a:srgbClr val="FF9800"/>
      </a:accent5>
      <a:accent6>
        <a:srgbClr val="D26F00"/>
      </a:accent6>
      <a:hlink>
        <a:srgbClr val="3F537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2708</TotalTime>
  <Words>1808</Words>
  <Application>Microsoft Macintosh PowerPoint</Application>
  <PresentationFormat>Widescreen</PresentationFormat>
  <Paragraphs>347</Paragraphs>
  <Slides>35</Slides>
  <Notes>31</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35</vt:i4>
      </vt:variant>
    </vt:vector>
  </HeadingPairs>
  <TitlesOfParts>
    <vt:vector size="47" baseType="lpstr">
      <vt:lpstr>Arial</vt:lpstr>
      <vt:lpstr>Arvo</vt:lpstr>
      <vt:lpstr>Calibri</vt:lpstr>
      <vt:lpstr>Calibri Light</vt:lpstr>
      <vt:lpstr>Roboto Condensed</vt:lpstr>
      <vt:lpstr>Roboto Condensed Light</vt:lpstr>
      <vt:lpstr>Roboto Light</vt:lpstr>
      <vt:lpstr>Verdana</vt:lpstr>
      <vt:lpstr>Office Theme</vt:lpstr>
      <vt:lpstr>1_Office Theme</vt:lpstr>
      <vt:lpstr>DHS Presentations Template 1v3</vt:lpstr>
      <vt:lpstr>Salerio template</vt:lpstr>
      <vt:lpstr>PowerPoint Presentation</vt:lpstr>
      <vt:lpstr>Welcome!  Agenda for Today</vt:lpstr>
      <vt:lpstr>PowerPoint Presentation</vt:lpstr>
      <vt:lpstr>Employment First Stakeholder Meeting  ~ ODP ~  10/19/23</vt:lpstr>
      <vt:lpstr>Selective Contracting  </vt:lpstr>
      <vt:lpstr>Selective Contracting </vt:lpstr>
      <vt:lpstr>Public Comment</vt:lpstr>
      <vt:lpstr>Public Comment (cont.)</vt:lpstr>
      <vt:lpstr>Themes</vt:lpstr>
      <vt:lpstr>Themes cont.</vt:lpstr>
      <vt:lpstr>Updates to Selective Contracting Proposal </vt:lpstr>
      <vt:lpstr>Employment</vt:lpstr>
      <vt:lpstr>ID/A and Adult Autism Waiver Amendments </vt:lpstr>
      <vt:lpstr>Employment 1st Stakeholder  Strategic Planning Event</vt:lpstr>
      <vt:lpstr>OVR Statewide Initiatives</vt:lpstr>
      <vt:lpstr>PA InVEST Project</vt:lpstr>
      <vt:lpstr>PA SWTCIE Grant- </vt:lpstr>
      <vt:lpstr>PA Transition Partners: Pathway to Partnership</vt:lpstr>
      <vt:lpstr>PA Transition Partners: cont.</vt:lpstr>
      <vt:lpstr>Youth Engagement Specialists (YES)</vt:lpstr>
      <vt:lpstr>What is Youth Engagement?</vt:lpstr>
      <vt:lpstr>What is Youth Leadership</vt:lpstr>
      <vt:lpstr>Areas of Focus</vt:lpstr>
      <vt:lpstr>How to Continue the Conversation</vt:lpstr>
      <vt:lpstr>Where are We Now Around Employment?  Let’s Talk Numbers!</vt:lpstr>
      <vt:lpstr>Current Status</vt:lpstr>
      <vt:lpstr>Employment First in Philadelphia:  The Numbers (7/1/2023 – 9/30/2023)</vt:lpstr>
      <vt:lpstr>Comparison of 1st Qtr. 2023 and 1st Qtr 2024</vt:lpstr>
      <vt:lpstr>Employment Outcomes: 7/1/2022 – 6/30/2023</vt:lpstr>
      <vt:lpstr>Reminder - Tiered System for Data Stipends</vt:lpstr>
      <vt:lpstr>Tiered System for FY23 Stipends</vt:lpstr>
      <vt:lpstr>PowerPoint Presentation</vt:lpstr>
      <vt:lpstr>Philadelphia Employment 1st PATH – handouts on table – text version available in app</vt:lpstr>
      <vt:lpstr>2023 – 2025 Strategic Plan</vt:lpstr>
      <vt:lpstr>Let’s Cover Philadelphia:   Outreach Connection Inclusion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36</cp:revision>
  <dcterms:created xsi:type="dcterms:W3CDTF">2022-10-20T14:20:44Z</dcterms:created>
  <dcterms:modified xsi:type="dcterms:W3CDTF">2023-10-24T16:01:34Z</dcterms:modified>
</cp:coreProperties>
</file>